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 id="2147483685" r:id="rId2"/>
    <p:sldMasterId id="2147483686" r:id="rId3"/>
  </p:sldMasterIdLst>
  <p:notesMasterIdLst>
    <p:notesMasterId r:id="rId26"/>
  </p:notesMasterIdLst>
  <p:sldIdLst>
    <p:sldId id="256" r:id="rId4"/>
    <p:sldId id="257" r:id="rId5"/>
    <p:sldId id="258" r:id="rId6"/>
    <p:sldId id="259" r:id="rId7"/>
    <p:sldId id="277"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x="9144000" cy="5143500" type="screen16x9"/>
  <p:notesSz cx="6858000" cy="9144000"/>
  <p:embeddedFontLst>
    <p:embeddedFont>
      <p:font typeface="Alfa Slab One" pitchFamily="2" charset="77"/>
      <p:regular r:id="rId27"/>
    </p:embeddedFont>
    <p:embeddedFont>
      <p:font typeface="Anaheim" panose="02000503000000000000" pitchFamily="2" charset="77"/>
      <p:regular r:id="rId28"/>
    </p:embeddedFont>
    <p:embeddedFont>
      <p:font typeface="Bebas Neue" panose="020B0606020202050201" pitchFamily="34" charset="77"/>
      <p:regular r:id="rId29"/>
    </p:embeddedFont>
    <p:embeddedFont>
      <p:font typeface="Garamond" panose="02020404030301010803" pitchFamily="18" charset="0"/>
      <p:regular r:id="rId30"/>
      <p:bold r:id="rId31"/>
      <p:italic r:id="rId32"/>
      <p:boldItalic r:id="rId33"/>
    </p:embeddedFont>
    <p:embeddedFont>
      <p:font typeface="Georgia" panose="02040502050405020303" pitchFamily="18" charset="0"/>
      <p:regular r:id="rId34"/>
      <p:bold r:id="rId35"/>
      <p:italic r:id="rId36"/>
      <p:boldItalic r:id="rId37"/>
    </p:embeddedFont>
    <p:embeddedFont>
      <p:font typeface="Helvetica Neue" panose="02000503000000020004" pitchFamily="2" charset="0"/>
      <p:regular r:id="rId38"/>
      <p:bold r:id="rId39"/>
      <p:italic r:id="rId40"/>
      <p:boldItalic r:id="rId41"/>
    </p:embeddedFont>
    <p:embeddedFont>
      <p:font typeface="Nunito Light" panose="020F0302020204030204" pitchFamily="34" charset="0"/>
      <p:regular r:id="rId42"/>
      <p:italic r:id="rId43"/>
    </p:embeddedFont>
    <p:embeddedFont>
      <p:font typeface="Proxima Nova" panose="02000506030000020004" pitchFamily="2" charset="0"/>
      <p:regular r:id="rId44"/>
      <p:bold r:id="rId45"/>
      <p:italic r:id="rId46"/>
      <p:boldItalic r:id="rId47"/>
    </p:embeddedFont>
    <p:embeddedFont>
      <p:font typeface="PT Sans" panose="020B0503020203020204" pitchFamily="34" charset="77"/>
      <p:regular r:id="rId48"/>
      <p:bold r:id="rId49"/>
      <p:italic r:id="rId50"/>
      <p:boldItalic r:id="rId51"/>
    </p:embeddedFont>
    <p:embeddedFont>
      <p:font typeface="Roboto Condensed Light" panose="020F0302020204030204" pitchFamily="34" charset="0"/>
      <p:regular r:id="rId52"/>
      <p:italic r:id="rId53"/>
    </p:embeddedFont>
    <p:embeddedFont>
      <p:font typeface="Roboto Mono" pitchFamily="49" charset="0"/>
      <p:regular r:id="rId54"/>
      <p:bold r:id="rId55"/>
      <p:italic r:id="rId56"/>
      <p:boldItalic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E029EC1-EF39-4DEF-974E-670A033F8131}">
  <a:tblStyle styleId="{3E029EC1-EF39-4DEF-974E-670A033F813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52"/>
    <p:restoredTop sz="94615"/>
  </p:normalViewPr>
  <p:slideViewPr>
    <p:cSldViewPr snapToGrid="0">
      <p:cViewPr varScale="1">
        <p:scale>
          <a:sx n="134" d="100"/>
          <a:sy n="134" d="100"/>
        </p:scale>
        <p:origin x="200" y="2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18.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font" Target="fonts/font24.fntdata"/><Relationship Id="rId55" Type="http://schemas.openxmlformats.org/officeDocument/2006/relationships/font" Target="fonts/font29.fntdata"/><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font" Target="fonts/font3.fntdata"/><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3" Type="http://schemas.openxmlformats.org/officeDocument/2006/relationships/font" Target="fonts/font27.fntdata"/><Relationship Id="rId58" Type="http://schemas.openxmlformats.org/officeDocument/2006/relationships/presProps" Target="presProps.xml"/><Relationship Id="rId5" Type="http://schemas.openxmlformats.org/officeDocument/2006/relationships/slide" Target="slides/slide2.xml"/><Relationship Id="rId61" Type="http://schemas.openxmlformats.org/officeDocument/2006/relationships/tableStyles" Target="tableStyle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56" Type="http://schemas.openxmlformats.org/officeDocument/2006/relationships/font" Target="fonts/font30.fntdata"/><Relationship Id="rId8" Type="http://schemas.openxmlformats.org/officeDocument/2006/relationships/slide" Target="slides/slide5.xml"/><Relationship Id="rId51" Type="http://schemas.openxmlformats.org/officeDocument/2006/relationships/font" Target="fonts/font25.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59"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font" Target="fonts/font15.fntdata"/><Relationship Id="rId54" Type="http://schemas.openxmlformats.org/officeDocument/2006/relationships/font" Target="fonts/font28.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font" Target="fonts/font23.fntdata"/><Relationship Id="rId57" Type="http://schemas.openxmlformats.org/officeDocument/2006/relationships/font" Target="fonts/font31.fntdata"/><Relationship Id="rId10" Type="http://schemas.openxmlformats.org/officeDocument/2006/relationships/slide" Target="slides/slide7.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font" Target="fonts/font26.fntdata"/><Relationship Id="rId60"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s>
</file>

<file path=ppt/media/image1.jpg>
</file>

<file path=ppt/media/image10.png>
</file>

<file path=ppt/media/image11.jpg>
</file>

<file path=ppt/media/image12.jpg>
</file>

<file path=ppt/media/image13.png>
</file>

<file path=ppt/media/image14.png>
</file>

<file path=ppt/media/image15.jpg>
</file>

<file path=ppt/media/image16.jp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5"/>
        <p:cNvGrpSpPr/>
        <p:nvPr/>
      </p:nvGrpSpPr>
      <p:grpSpPr>
        <a:xfrm>
          <a:off x="0" y="0"/>
          <a:ext cx="0" cy="0"/>
          <a:chOff x="0" y="0"/>
          <a:chExt cx="0" cy="0"/>
        </a:xfrm>
      </p:grpSpPr>
      <p:sp>
        <p:nvSpPr>
          <p:cNvPr id="3296" name="Google Shape;3296;g26a18dcead5_0_22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97" name="Google Shape;3297;g26a18dcead5_0_22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rPr>
              <a:t>Progress report</a:t>
            </a:r>
            <a:r>
              <a:rPr lang="en">
                <a:solidFill>
                  <a:schemeClr val="dk1"/>
                </a:solidFill>
              </a:rPr>
              <a:t>: https://docs.google.com/document/d/1Tt_P23taxOHHhLULynLKjFe10fqJyPRJMJ-PClY1ynQ/edit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6"/>
        <p:cNvGrpSpPr/>
        <p:nvPr/>
      </p:nvGrpSpPr>
      <p:grpSpPr>
        <a:xfrm>
          <a:off x="0" y="0"/>
          <a:ext cx="0" cy="0"/>
          <a:chOff x="0" y="0"/>
          <a:chExt cx="0" cy="0"/>
        </a:xfrm>
      </p:grpSpPr>
      <p:sp>
        <p:nvSpPr>
          <p:cNvPr id="3447" name="Google Shape;3447;g2bdd50a127d_0_6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48" name="Google Shape;3448;g2bdd50a127d_0_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6"/>
        <p:cNvGrpSpPr/>
        <p:nvPr/>
      </p:nvGrpSpPr>
      <p:grpSpPr>
        <a:xfrm>
          <a:off x="0" y="0"/>
          <a:ext cx="0" cy="0"/>
          <a:chOff x="0" y="0"/>
          <a:chExt cx="0" cy="0"/>
        </a:xfrm>
      </p:grpSpPr>
      <p:sp>
        <p:nvSpPr>
          <p:cNvPr id="3467" name="Google Shape;3467;g2bdd50a127d_0_6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8" name="Google Shape;3468;g2bdd50a127d_0_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Progress report</a:t>
            </a:r>
            <a:r>
              <a:rPr lang="en"/>
              <a:t>: https://docs.google.com/document/d/1Tt_P23taxOHHhLULynLKjFe10fqJyPRJMJ-PClY1ynQ/edit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1"/>
        <p:cNvGrpSpPr/>
        <p:nvPr/>
      </p:nvGrpSpPr>
      <p:grpSpPr>
        <a:xfrm>
          <a:off x="0" y="0"/>
          <a:ext cx="0" cy="0"/>
          <a:chOff x="0" y="0"/>
          <a:chExt cx="0" cy="0"/>
        </a:xfrm>
      </p:grpSpPr>
      <p:sp>
        <p:nvSpPr>
          <p:cNvPr id="3492" name="Google Shape;3492;g2bdd50a127d_0_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3" name="Google Shape;3493;g2bdd50a127d_0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14"/>
        <p:cNvGrpSpPr/>
        <p:nvPr/>
      </p:nvGrpSpPr>
      <p:grpSpPr>
        <a:xfrm>
          <a:off x="0" y="0"/>
          <a:ext cx="0" cy="0"/>
          <a:chOff x="0" y="0"/>
          <a:chExt cx="0" cy="0"/>
        </a:xfrm>
      </p:grpSpPr>
      <p:sp>
        <p:nvSpPr>
          <p:cNvPr id="3615" name="Google Shape;3615;g26a7ee22b28_4_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6" name="Google Shape;3616;g26a7ee22b28_4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7"/>
        <p:cNvGrpSpPr/>
        <p:nvPr/>
      </p:nvGrpSpPr>
      <p:grpSpPr>
        <a:xfrm>
          <a:off x="0" y="0"/>
          <a:ext cx="0" cy="0"/>
          <a:chOff x="0" y="0"/>
          <a:chExt cx="0" cy="0"/>
        </a:xfrm>
      </p:grpSpPr>
      <p:sp>
        <p:nvSpPr>
          <p:cNvPr id="3628" name="Google Shape;3628;g26a7ee22b28_4_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9" name="Google Shape;3629;g26a7ee22b28_4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9"/>
        <p:cNvGrpSpPr/>
        <p:nvPr/>
      </p:nvGrpSpPr>
      <p:grpSpPr>
        <a:xfrm>
          <a:off x="0" y="0"/>
          <a:ext cx="0" cy="0"/>
          <a:chOff x="0" y="0"/>
          <a:chExt cx="0" cy="0"/>
        </a:xfrm>
      </p:grpSpPr>
      <p:sp>
        <p:nvSpPr>
          <p:cNvPr id="3640" name="Google Shape;3640;g2bdd50a127d_0_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41" name="Google Shape;3641;g2bdd50a127d_0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2"/>
        <p:cNvGrpSpPr/>
        <p:nvPr/>
      </p:nvGrpSpPr>
      <p:grpSpPr>
        <a:xfrm>
          <a:off x="0" y="0"/>
          <a:ext cx="0" cy="0"/>
          <a:chOff x="0" y="0"/>
          <a:chExt cx="0" cy="0"/>
        </a:xfrm>
      </p:grpSpPr>
      <p:sp>
        <p:nvSpPr>
          <p:cNvPr id="3763" name="Google Shape;3763;g26a46326423_1_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4" name="Google Shape;3764;g26a46326423_1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7"/>
        <p:cNvGrpSpPr/>
        <p:nvPr/>
      </p:nvGrpSpPr>
      <p:grpSpPr>
        <a:xfrm>
          <a:off x="0" y="0"/>
          <a:ext cx="0" cy="0"/>
          <a:chOff x="0" y="0"/>
          <a:chExt cx="0" cy="0"/>
        </a:xfrm>
      </p:grpSpPr>
      <p:sp>
        <p:nvSpPr>
          <p:cNvPr id="3808" name="Google Shape;3808;g26a7ee22b28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09" name="Google Shape;3809;g26a7ee22b2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37"/>
        <p:cNvGrpSpPr/>
        <p:nvPr/>
      </p:nvGrpSpPr>
      <p:grpSpPr>
        <a:xfrm>
          <a:off x="0" y="0"/>
          <a:ext cx="0" cy="0"/>
          <a:chOff x="0" y="0"/>
          <a:chExt cx="0" cy="0"/>
        </a:xfrm>
      </p:grpSpPr>
      <p:sp>
        <p:nvSpPr>
          <p:cNvPr id="3838" name="Google Shape;3838;g26a7ee22b28_2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9" name="Google Shape;3839;g26a7ee22b28_2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analysis and visualization: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for example, if you are modeling data, present some selected descriptive stats, the model(s), and some selected results; if you are building an interface, demonstrate how to use it, etc.</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choose clarity and simplicity over too many details: your classmates do not know much about your project and your goal is to make sure they understand what you have done in a few minutes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the presentation must include visualizations (as a guide, these should be between 3 and 6)</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7"/>
        <p:cNvGrpSpPr/>
        <p:nvPr/>
      </p:nvGrpSpPr>
      <p:grpSpPr>
        <a:xfrm>
          <a:off x="0" y="0"/>
          <a:ext cx="0" cy="0"/>
          <a:chOff x="0" y="0"/>
          <a:chExt cx="0" cy="0"/>
        </a:xfrm>
      </p:grpSpPr>
      <p:sp>
        <p:nvSpPr>
          <p:cNvPr id="3868" name="Google Shape;3868;g2be8c937732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69" name="Google Shape;3869;g2be8c937732_0_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from the experience: what you learned while working on this project, suggestions, etc.</a:t>
            </a:r>
            <a:endParaRPr sz="1200">
              <a:solidFill>
                <a:schemeClr val="dk1"/>
              </a:solidFill>
              <a:highlight>
                <a:srgbClr val="FFFFFF"/>
              </a:highlight>
              <a:latin typeface="Helvetica Neue"/>
              <a:ea typeface="Helvetica Neue"/>
              <a:cs typeface="Helvetica Neue"/>
              <a:sym typeface="Helvetica Neue"/>
            </a:endParaRPr>
          </a:p>
          <a:p>
            <a:pPr marL="4572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substantial: answers to your research question and future directions (work that could be done to improve your project)</a:t>
            </a:r>
            <a:endParaRPr sz="1200">
              <a:solidFill>
                <a:schemeClr val="dk1"/>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3"/>
        <p:cNvGrpSpPr/>
        <p:nvPr/>
      </p:nvGrpSpPr>
      <p:grpSpPr>
        <a:xfrm>
          <a:off x="0" y="0"/>
          <a:ext cx="0" cy="0"/>
          <a:chOff x="0" y="0"/>
          <a:chExt cx="0" cy="0"/>
        </a:xfrm>
      </p:grpSpPr>
      <p:sp>
        <p:nvSpPr>
          <p:cNvPr id="3304" name="Google Shape;3304;g26a4adc4e10_2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5" name="Google Shape;3305;g26a4adc4e10_2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78"/>
        <p:cNvGrpSpPr/>
        <p:nvPr/>
      </p:nvGrpSpPr>
      <p:grpSpPr>
        <a:xfrm>
          <a:off x="0" y="0"/>
          <a:ext cx="0" cy="0"/>
          <a:chOff x="0" y="0"/>
          <a:chExt cx="0" cy="0"/>
        </a:xfrm>
      </p:grpSpPr>
      <p:sp>
        <p:nvSpPr>
          <p:cNvPr id="3879" name="Google Shape;3879;g2be47dbdb71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0" name="Google Shape;3880;g2be47dbdb7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from the experience: what you learned while working on this project, suggestions, etc.</a:t>
            </a:r>
            <a:endParaRPr sz="1200">
              <a:solidFill>
                <a:schemeClr val="dk1"/>
              </a:solidFill>
              <a:highlight>
                <a:srgbClr val="FFFFFF"/>
              </a:highlight>
              <a:latin typeface="Helvetica Neue"/>
              <a:ea typeface="Helvetica Neue"/>
              <a:cs typeface="Helvetica Neue"/>
              <a:sym typeface="Helvetica Neue"/>
            </a:endParaRPr>
          </a:p>
          <a:p>
            <a:pPr marL="4572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substantial: answers to your research question and future directions (work that could be done to improve your project)</a:t>
            </a:r>
            <a:endParaRPr sz="1200">
              <a:solidFill>
                <a:schemeClr val="dk1"/>
              </a:solidFill>
              <a:highlight>
                <a:srgbClr val="FFFFFF"/>
              </a:highlight>
              <a:latin typeface="Helvetica Neue"/>
              <a:ea typeface="Helvetica Neue"/>
              <a:cs typeface="Helvetica Neue"/>
              <a:sym typeface="Helvetica Neue"/>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1"/>
        <p:cNvGrpSpPr/>
        <p:nvPr/>
      </p:nvGrpSpPr>
      <p:grpSpPr>
        <a:xfrm>
          <a:off x="0" y="0"/>
          <a:ext cx="0" cy="0"/>
          <a:chOff x="0" y="0"/>
          <a:chExt cx="0" cy="0"/>
        </a:xfrm>
      </p:grpSpPr>
      <p:sp>
        <p:nvSpPr>
          <p:cNvPr id="3892" name="Google Shape;3892;g26a18dcead5_0_23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93" name="Google Shape;3893;g26a18dcead5_0_23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4"/>
        <p:cNvGrpSpPr/>
        <p:nvPr/>
      </p:nvGrpSpPr>
      <p:grpSpPr>
        <a:xfrm>
          <a:off x="0" y="0"/>
          <a:ext cx="0" cy="0"/>
          <a:chOff x="0" y="0"/>
          <a:chExt cx="0" cy="0"/>
        </a:xfrm>
      </p:grpSpPr>
      <p:sp>
        <p:nvSpPr>
          <p:cNvPr id="4015" name="Google Shape;4015;g26a4adc4e10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6" name="Google Shape;4016;g26a4adc4e1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highlight>
                  <a:srgbClr val="FFFFFF"/>
                </a:highlight>
                <a:latin typeface="Helvetica Neue"/>
                <a:ea typeface="Helvetica Neue"/>
                <a:cs typeface="Helvetica Neue"/>
                <a:sym typeface="Helvetica Neue"/>
              </a:rPr>
              <a:t>~2-minute of Q&amp;A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7"/>
        <p:cNvGrpSpPr/>
        <p:nvPr/>
      </p:nvGrpSpPr>
      <p:grpSpPr>
        <a:xfrm>
          <a:off x="0" y="0"/>
          <a:ext cx="0" cy="0"/>
          <a:chOff x="0" y="0"/>
          <a:chExt cx="0" cy="0"/>
        </a:xfrm>
      </p:grpSpPr>
      <p:sp>
        <p:nvSpPr>
          <p:cNvPr id="3318" name="Google Shape;3318;g26a18dcead5_0_28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9" name="Google Shape;3319;g26a18dcead5_0_28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1"/>
        <p:cNvGrpSpPr/>
        <p:nvPr/>
      </p:nvGrpSpPr>
      <p:grpSpPr>
        <a:xfrm>
          <a:off x="0" y="0"/>
          <a:ext cx="0" cy="0"/>
          <a:chOff x="0" y="0"/>
          <a:chExt cx="0" cy="0"/>
        </a:xfrm>
      </p:grpSpPr>
      <p:sp>
        <p:nvSpPr>
          <p:cNvPr id="3332" name="Google Shape;3332;g26a18dcead5_0_28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3" name="Google Shape;3333;g26a18dcead5_0_2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Garamond"/>
              <a:ea typeface="Garamond"/>
              <a:cs typeface="Garamond"/>
              <a:sym typeface="Garamon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1"/>
        <p:cNvGrpSpPr/>
        <p:nvPr/>
      </p:nvGrpSpPr>
      <p:grpSpPr>
        <a:xfrm>
          <a:off x="0" y="0"/>
          <a:ext cx="0" cy="0"/>
          <a:chOff x="0" y="0"/>
          <a:chExt cx="0" cy="0"/>
        </a:xfrm>
      </p:grpSpPr>
      <p:sp>
        <p:nvSpPr>
          <p:cNvPr id="3332" name="Google Shape;3332;g26a18dcead5_0_28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3" name="Google Shape;3333;g26a18dcead5_0_28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200">
              <a:solidFill>
                <a:schemeClr val="dk1"/>
              </a:solidFill>
              <a:latin typeface="Garamond"/>
              <a:ea typeface="Garamond"/>
              <a:cs typeface="Garamond"/>
              <a:sym typeface="Garamond"/>
            </a:endParaRPr>
          </a:p>
        </p:txBody>
      </p:sp>
    </p:spTree>
    <p:extLst>
      <p:ext uri="{BB962C8B-B14F-4D97-AF65-F5344CB8AC3E}">
        <p14:creationId xmlns:p14="http://schemas.microsoft.com/office/powerpoint/2010/main" val="27755156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4"/>
        <p:cNvGrpSpPr/>
        <p:nvPr/>
      </p:nvGrpSpPr>
      <p:grpSpPr>
        <a:xfrm>
          <a:off x="0" y="0"/>
          <a:ext cx="0" cy="0"/>
          <a:chOff x="0" y="0"/>
          <a:chExt cx="0" cy="0"/>
        </a:xfrm>
      </p:grpSpPr>
      <p:sp>
        <p:nvSpPr>
          <p:cNvPr id="3345" name="Google Shape;3345;g26a439003b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6" name="Google Shape;3346;g26a439003b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2"/>
        <p:cNvGrpSpPr/>
        <p:nvPr/>
      </p:nvGrpSpPr>
      <p:grpSpPr>
        <a:xfrm>
          <a:off x="0" y="0"/>
          <a:ext cx="0" cy="0"/>
          <a:chOff x="0" y="0"/>
          <a:chExt cx="0" cy="0"/>
        </a:xfrm>
      </p:grpSpPr>
      <p:sp>
        <p:nvSpPr>
          <p:cNvPr id="3363" name="Google Shape;3363;g26a18dcead5_0_28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4" name="Google Shape;3364;g26a18dcead5_0_28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list your data sources (total sample size, time period, pros/cons of your collected data to answer your question)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collection: share some details about your data collection experience (such as challenges and how you solved them, etc.), the idea is to share what you think might be useful for your classmates to know if they want to collect data from your same sources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cleaning and wrangling: share something you learned that you think might be helpful for the class to know (e.g., what data cleaning operations you performed, share if you transformed data and how, if you linked data and how, etc. but keep it short)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1"/>
        <p:cNvGrpSpPr/>
        <p:nvPr/>
      </p:nvGrpSpPr>
      <p:grpSpPr>
        <a:xfrm>
          <a:off x="0" y="0"/>
          <a:ext cx="0" cy="0"/>
          <a:chOff x="0" y="0"/>
          <a:chExt cx="0" cy="0"/>
        </a:xfrm>
      </p:grpSpPr>
      <p:sp>
        <p:nvSpPr>
          <p:cNvPr id="3382" name="Google Shape;3382;g2bdb8c4ef33_1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3" name="Google Shape;3383;g2bdb8c4ef33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698500" lvl="0"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list your data sources (total sample size, time period, pros/cons of your collected data to answer your question)</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collection: share some details about your data collection experience (such as challenges and how you solved them, etc.), the idea is to share what you think might be useful for your classmates to know if they want to collect data from your same sources</a:t>
            </a:r>
            <a:endParaRPr sz="1200">
              <a:solidFill>
                <a:schemeClr val="dk1"/>
              </a:solidFill>
              <a:highlight>
                <a:srgbClr val="FFFFFF"/>
              </a:highlight>
              <a:latin typeface="Helvetica Neue"/>
              <a:ea typeface="Helvetica Neue"/>
              <a:cs typeface="Helvetica Neue"/>
              <a:sym typeface="Helvetica Neue"/>
            </a:endParaRPr>
          </a:p>
          <a:p>
            <a:pPr marL="1397000" lvl="1" indent="-304800" algn="l" rtl="0">
              <a:lnSpc>
                <a:spcPct val="115000"/>
              </a:lnSpc>
              <a:spcBef>
                <a:spcPts val="0"/>
              </a:spcBef>
              <a:spcAft>
                <a:spcPts val="0"/>
              </a:spcAft>
              <a:buClr>
                <a:srgbClr val="2D3B45"/>
              </a:buClr>
              <a:buSzPts val="1200"/>
              <a:buFont typeface="Helvetica Neue"/>
              <a:buChar char="○"/>
            </a:pPr>
            <a:r>
              <a:rPr lang="en" sz="1200">
                <a:solidFill>
                  <a:schemeClr val="dk1"/>
                </a:solidFill>
                <a:highlight>
                  <a:srgbClr val="FFFFFF"/>
                </a:highlight>
                <a:latin typeface="Helvetica Neue"/>
                <a:ea typeface="Helvetica Neue"/>
                <a:cs typeface="Helvetica Neue"/>
                <a:sym typeface="Helvetica Neue"/>
              </a:rPr>
              <a:t>data cleaning and wrangling: share something you learned that you think might be helpful for the class to know (e.g., what data cleaning operations you performed, share if you transformed data and how, if you linked data and how, etc. but keep it short)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1"/>
        <p:cNvGrpSpPr/>
        <p:nvPr/>
      </p:nvGrpSpPr>
      <p:grpSpPr>
        <a:xfrm>
          <a:off x="0" y="0"/>
          <a:ext cx="0" cy="0"/>
          <a:chOff x="0" y="0"/>
          <a:chExt cx="0" cy="0"/>
        </a:xfrm>
      </p:grpSpPr>
      <p:sp>
        <p:nvSpPr>
          <p:cNvPr id="3432" name="Google Shape;3432;g2bce6866788_1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33" name="Google Shape;3433;g2bce6866788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303900" y="549338"/>
            <a:ext cx="8536200" cy="4052100"/>
          </a:xfrm>
          <a:prstGeom prst="rect">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flipH="1">
            <a:off x="560877" y="868275"/>
            <a:ext cx="8369667" cy="3794802"/>
            <a:chOff x="11537550" y="2290022"/>
            <a:chExt cx="7847053" cy="3405548"/>
          </a:xfrm>
        </p:grpSpPr>
        <p:sp>
          <p:nvSpPr>
            <p:cNvPr id="12" name="Google Shape;12;p2"/>
            <p:cNvSpPr/>
            <p:nvPr/>
          </p:nvSpPr>
          <p:spPr>
            <a:xfrm>
              <a:off x="13024450" y="2623302"/>
              <a:ext cx="35378" cy="3004166"/>
            </a:xfrm>
            <a:custGeom>
              <a:avLst/>
              <a:gdLst/>
              <a:ahLst/>
              <a:cxnLst/>
              <a:rect l="l" t="t" r="r" b="b"/>
              <a:pathLst>
                <a:path w="554" h="47043" extrusionOk="0">
                  <a:moveTo>
                    <a:pt x="0" y="0"/>
                  </a:moveTo>
                  <a:lnTo>
                    <a:pt x="0" y="47043"/>
                  </a:lnTo>
                  <a:lnTo>
                    <a:pt x="554" y="47043"/>
                  </a:lnTo>
                  <a:lnTo>
                    <a:pt x="554"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2656684" y="2743612"/>
              <a:ext cx="35442" cy="2883854"/>
            </a:xfrm>
            <a:custGeom>
              <a:avLst/>
              <a:gdLst/>
              <a:ahLst/>
              <a:cxnLst/>
              <a:rect l="l" t="t" r="r" b="b"/>
              <a:pathLst>
                <a:path w="555" h="45159" extrusionOk="0">
                  <a:moveTo>
                    <a:pt x="1" y="0"/>
                  </a:moveTo>
                  <a:lnTo>
                    <a:pt x="1" y="45159"/>
                  </a:lnTo>
                  <a:lnTo>
                    <a:pt x="554" y="45159"/>
                  </a:lnTo>
                  <a:lnTo>
                    <a:pt x="554"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2294857" y="3155119"/>
              <a:ext cx="35442" cy="2472340"/>
            </a:xfrm>
            <a:custGeom>
              <a:avLst/>
              <a:gdLst/>
              <a:ahLst/>
              <a:cxnLst/>
              <a:rect l="l" t="t" r="r" b="b"/>
              <a:pathLst>
                <a:path w="555" h="38715" extrusionOk="0">
                  <a:moveTo>
                    <a:pt x="1" y="0"/>
                  </a:moveTo>
                  <a:lnTo>
                    <a:pt x="1" y="38715"/>
                  </a:lnTo>
                  <a:lnTo>
                    <a:pt x="554" y="38715"/>
                  </a:lnTo>
                  <a:lnTo>
                    <a:pt x="554"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3380401" y="2743612"/>
              <a:ext cx="35378" cy="2883854"/>
            </a:xfrm>
            <a:custGeom>
              <a:avLst/>
              <a:gdLst/>
              <a:ahLst/>
              <a:cxnLst/>
              <a:rect l="l" t="t" r="r" b="b"/>
              <a:pathLst>
                <a:path w="554" h="45159" extrusionOk="0">
                  <a:moveTo>
                    <a:pt x="0" y="0"/>
                  </a:moveTo>
                  <a:lnTo>
                    <a:pt x="0" y="45159"/>
                  </a:lnTo>
                  <a:lnTo>
                    <a:pt x="554" y="45159"/>
                  </a:lnTo>
                  <a:lnTo>
                    <a:pt x="554"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3747273" y="3522818"/>
              <a:ext cx="35442" cy="2109679"/>
            </a:xfrm>
            <a:custGeom>
              <a:avLst/>
              <a:gdLst/>
              <a:ahLst/>
              <a:cxnLst/>
              <a:rect l="l" t="t" r="r" b="b"/>
              <a:pathLst>
                <a:path w="555" h="33036" extrusionOk="0">
                  <a:moveTo>
                    <a:pt x="1" y="0"/>
                  </a:moveTo>
                  <a:lnTo>
                    <a:pt x="1" y="33036"/>
                  </a:lnTo>
                  <a:lnTo>
                    <a:pt x="554" y="33036"/>
                  </a:lnTo>
                  <a:lnTo>
                    <a:pt x="554"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4115039" y="3546382"/>
              <a:ext cx="34548" cy="2091160"/>
            </a:xfrm>
            <a:custGeom>
              <a:avLst/>
              <a:gdLst/>
              <a:ahLst/>
              <a:cxnLst/>
              <a:rect l="l" t="t" r="r" b="b"/>
              <a:pathLst>
                <a:path w="541" h="32746" extrusionOk="0">
                  <a:moveTo>
                    <a:pt x="0" y="0"/>
                  </a:moveTo>
                  <a:lnTo>
                    <a:pt x="0" y="32746"/>
                  </a:lnTo>
                  <a:lnTo>
                    <a:pt x="541" y="32746"/>
                  </a:lnTo>
                  <a:lnTo>
                    <a:pt x="541"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4481910" y="3642298"/>
              <a:ext cx="35378" cy="2000287"/>
            </a:xfrm>
            <a:custGeom>
              <a:avLst/>
              <a:gdLst/>
              <a:ahLst/>
              <a:cxnLst/>
              <a:rect l="l" t="t" r="r" b="b"/>
              <a:pathLst>
                <a:path w="554" h="31323" extrusionOk="0">
                  <a:moveTo>
                    <a:pt x="1" y="1"/>
                  </a:moveTo>
                  <a:lnTo>
                    <a:pt x="1" y="31323"/>
                  </a:lnTo>
                  <a:lnTo>
                    <a:pt x="554" y="31323"/>
                  </a:lnTo>
                  <a:lnTo>
                    <a:pt x="554"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4848782" y="3808076"/>
              <a:ext cx="35442" cy="1840445"/>
            </a:xfrm>
            <a:custGeom>
              <a:avLst/>
              <a:gdLst/>
              <a:ahLst/>
              <a:cxnLst/>
              <a:rect l="l" t="t" r="r" b="b"/>
              <a:pathLst>
                <a:path w="555" h="28820" extrusionOk="0">
                  <a:moveTo>
                    <a:pt x="1" y="1"/>
                  </a:moveTo>
                  <a:lnTo>
                    <a:pt x="1" y="28819"/>
                  </a:lnTo>
                  <a:lnTo>
                    <a:pt x="554" y="28819"/>
                  </a:lnTo>
                  <a:lnTo>
                    <a:pt x="554"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5215717" y="3320832"/>
              <a:ext cx="35378" cy="2332742"/>
            </a:xfrm>
            <a:custGeom>
              <a:avLst/>
              <a:gdLst/>
              <a:ahLst/>
              <a:cxnLst/>
              <a:rect l="l" t="t" r="r" b="b"/>
              <a:pathLst>
                <a:path w="554" h="36529" extrusionOk="0">
                  <a:moveTo>
                    <a:pt x="0" y="1"/>
                  </a:moveTo>
                  <a:lnTo>
                    <a:pt x="0" y="36528"/>
                  </a:lnTo>
                  <a:lnTo>
                    <a:pt x="554" y="36528"/>
                  </a:lnTo>
                  <a:lnTo>
                    <a:pt x="554"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5582589" y="3350335"/>
              <a:ext cx="35378" cy="2308284"/>
            </a:xfrm>
            <a:custGeom>
              <a:avLst/>
              <a:gdLst/>
              <a:ahLst/>
              <a:cxnLst/>
              <a:rect l="l" t="t" r="r" b="b"/>
              <a:pathLst>
                <a:path w="554" h="36146" extrusionOk="0">
                  <a:moveTo>
                    <a:pt x="0" y="0"/>
                  </a:moveTo>
                  <a:lnTo>
                    <a:pt x="0" y="36145"/>
                  </a:lnTo>
                  <a:lnTo>
                    <a:pt x="554" y="36145"/>
                  </a:lnTo>
                  <a:lnTo>
                    <a:pt x="554"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5949461" y="3546382"/>
              <a:ext cx="35442" cy="2117278"/>
            </a:xfrm>
            <a:custGeom>
              <a:avLst/>
              <a:gdLst/>
              <a:ahLst/>
              <a:cxnLst/>
              <a:rect l="l" t="t" r="r" b="b"/>
              <a:pathLst>
                <a:path w="555" h="33155" extrusionOk="0">
                  <a:moveTo>
                    <a:pt x="1" y="0"/>
                  </a:moveTo>
                  <a:lnTo>
                    <a:pt x="1" y="33154"/>
                  </a:lnTo>
                  <a:lnTo>
                    <a:pt x="554" y="33154"/>
                  </a:lnTo>
                  <a:lnTo>
                    <a:pt x="554"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6317226" y="4875094"/>
              <a:ext cx="34548" cy="794418"/>
            </a:xfrm>
            <a:custGeom>
              <a:avLst/>
              <a:gdLst/>
              <a:ahLst/>
              <a:cxnLst/>
              <a:rect l="l" t="t" r="r" b="b"/>
              <a:pathLst>
                <a:path w="541" h="12440" extrusionOk="0">
                  <a:moveTo>
                    <a:pt x="0" y="0"/>
                  </a:moveTo>
                  <a:lnTo>
                    <a:pt x="0" y="12440"/>
                  </a:lnTo>
                  <a:lnTo>
                    <a:pt x="541" y="12440"/>
                  </a:lnTo>
                  <a:lnTo>
                    <a:pt x="541"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6684098" y="4056295"/>
              <a:ext cx="35442" cy="1618276"/>
            </a:xfrm>
            <a:custGeom>
              <a:avLst/>
              <a:gdLst/>
              <a:ahLst/>
              <a:cxnLst/>
              <a:rect l="l" t="t" r="r" b="b"/>
              <a:pathLst>
                <a:path w="555" h="25341" extrusionOk="0">
                  <a:moveTo>
                    <a:pt x="1" y="1"/>
                  </a:moveTo>
                  <a:lnTo>
                    <a:pt x="1" y="25341"/>
                  </a:lnTo>
                  <a:lnTo>
                    <a:pt x="554" y="25341"/>
                  </a:lnTo>
                  <a:lnTo>
                    <a:pt x="554"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7050969" y="3243435"/>
              <a:ext cx="35442" cy="2436195"/>
            </a:xfrm>
            <a:custGeom>
              <a:avLst/>
              <a:gdLst/>
              <a:ahLst/>
              <a:cxnLst/>
              <a:rect l="l" t="t" r="r" b="b"/>
              <a:pathLst>
                <a:path w="555" h="38149" extrusionOk="0">
                  <a:moveTo>
                    <a:pt x="1" y="1"/>
                  </a:moveTo>
                  <a:lnTo>
                    <a:pt x="1" y="38149"/>
                  </a:lnTo>
                  <a:lnTo>
                    <a:pt x="554" y="38149"/>
                  </a:lnTo>
                  <a:lnTo>
                    <a:pt x="554"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7417905" y="3348611"/>
              <a:ext cx="35378" cy="2336063"/>
            </a:xfrm>
            <a:custGeom>
              <a:avLst/>
              <a:gdLst/>
              <a:ahLst/>
              <a:cxnLst/>
              <a:rect l="l" t="t" r="r" b="b"/>
              <a:pathLst>
                <a:path w="554" h="36581" extrusionOk="0">
                  <a:moveTo>
                    <a:pt x="0" y="1"/>
                  </a:moveTo>
                  <a:lnTo>
                    <a:pt x="0" y="36581"/>
                  </a:lnTo>
                  <a:lnTo>
                    <a:pt x="554" y="36581"/>
                  </a:lnTo>
                  <a:lnTo>
                    <a:pt x="554"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17784776" y="4185035"/>
              <a:ext cx="35378" cy="1505499"/>
            </a:xfrm>
            <a:custGeom>
              <a:avLst/>
              <a:gdLst/>
              <a:ahLst/>
              <a:cxnLst/>
              <a:rect l="l" t="t" r="r" b="b"/>
              <a:pathLst>
                <a:path w="554" h="23575" extrusionOk="0">
                  <a:moveTo>
                    <a:pt x="1" y="1"/>
                  </a:moveTo>
                  <a:lnTo>
                    <a:pt x="1" y="23575"/>
                  </a:lnTo>
                  <a:lnTo>
                    <a:pt x="554" y="23575"/>
                  </a:lnTo>
                  <a:lnTo>
                    <a:pt x="554"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8151648" y="4740416"/>
              <a:ext cx="35442" cy="955154"/>
            </a:xfrm>
            <a:custGeom>
              <a:avLst/>
              <a:gdLst/>
              <a:ahLst/>
              <a:cxnLst/>
              <a:rect l="l" t="t" r="r" b="b"/>
              <a:pathLst>
                <a:path w="555" h="14957" extrusionOk="0">
                  <a:moveTo>
                    <a:pt x="1" y="1"/>
                  </a:moveTo>
                  <a:lnTo>
                    <a:pt x="1" y="14957"/>
                  </a:lnTo>
                  <a:lnTo>
                    <a:pt x="554" y="14957"/>
                  </a:lnTo>
                  <a:lnTo>
                    <a:pt x="554"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8519414" y="4886844"/>
              <a:ext cx="34548" cy="766703"/>
            </a:xfrm>
            <a:custGeom>
              <a:avLst/>
              <a:gdLst/>
              <a:ahLst/>
              <a:cxnLst/>
              <a:rect l="l" t="t" r="r" b="b"/>
              <a:pathLst>
                <a:path w="541" h="12006" extrusionOk="0">
                  <a:moveTo>
                    <a:pt x="0" y="1"/>
                  </a:moveTo>
                  <a:lnTo>
                    <a:pt x="0" y="12005"/>
                  </a:lnTo>
                  <a:lnTo>
                    <a:pt x="541" y="12005"/>
                  </a:lnTo>
                  <a:lnTo>
                    <a:pt x="541"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18886285" y="4953321"/>
              <a:ext cx="35442" cy="705270"/>
            </a:xfrm>
            <a:custGeom>
              <a:avLst/>
              <a:gdLst/>
              <a:ahLst/>
              <a:cxnLst/>
              <a:rect l="l" t="t" r="r" b="b"/>
              <a:pathLst>
                <a:path w="555" h="11044" extrusionOk="0">
                  <a:moveTo>
                    <a:pt x="1" y="1"/>
                  </a:moveTo>
                  <a:lnTo>
                    <a:pt x="1" y="11043"/>
                  </a:lnTo>
                  <a:lnTo>
                    <a:pt x="554" y="11043"/>
                  </a:lnTo>
                  <a:lnTo>
                    <a:pt x="554"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19228763" y="4918007"/>
              <a:ext cx="35442" cy="705206"/>
            </a:xfrm>
            <a:custGeom>
              <a:avLst/>
              <a:gdLst/>
              <a:ahLst/>
              <a:cxnLst/>
              <a:rect l="l" t="t" r="r" b="b"/>
              <a:pathLst>
                <a:path w="555" h="11043" extrusionOk="0">
                  <a:moveTo>
                    <a:pt x="1" y="0"/>
                  </a:moveTo>
                  <a:lnTo>
                    <a:pt x="1" y="11043"/>
                  </a:lnTo>
                  <a:lnTo>
                    <a:pt x="554" y="11043"/>
                  </a:lnTo>
                  <a:lnTo>
                    <a:pt x="554"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1541765" y="3483545"/>
              <a:ext cx="7842838" cy="1743378"/>
            </a:xfrm>
            <a:custGeom>
              <a:avLst/>
              <a:gdLst/>
              <a:ahLst/>
              <a:cxnLst/>
              <a:rect l="l" t="t" r="r" b="b"/>
              <a:pathLst>
                <a:path w="122813" h="27300" extrusionOk="0">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11537550" y="2538625"/>
              <a:ext cx="7839454" cy="2557848"/>
            </a:xfrm>
            <a:custGeom>
              <a:avLst/>
              <a:gdLst/>
              <a:ahLst/>
              <a:cxnLst/>
              <a:rect l="l" t="t" r="r" b="b"/>
              <a:pathLst>
                <a:path w="122760" h="40054" extrusionOk="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3674920" y="2847957"/>
              <a:ext cx="281112" cy="504111"/>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803661" y="2847957"/>
              <a:ext cx="159969" cy="504111"/>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3828055" y="2827778"/>
              <a:ext cx="83401" cy="1212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3886167" y="3004475"/>
              <a:ext cx="83337" cy="1212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3654741" y="2922864"/>
              <a:ext cx="80017" cy="70693"/>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3685840" y="3017503"/>
              <a:ext cx="80017" cy="71140"/>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3735523" y="3169423"/>
              <a:ext cx="80017" cy="71140"/>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3764132" y="3256590"/>
              <a:ext cx="80017" cy="71076"/>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3877737" y="3212336"/>
              <a:ext cx="65712" cy="89659"/>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3815475" y="3367960"/>
              <a:ext cx="261762" cy="503281"/>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3931571" y="3367960"/>
              <a:ext cx="152370" cy="503281"/>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3970270" y="3351165"/>
              <a:ext cx="81677" cy="119546"/>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14018228" y="3530417"/>
              <a:ext cx="81741" cy="119546"/>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13791911" y="3434948"/>
              <a:ext cx="79123" cy="71459"/>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13817965" y="3531694"/>
              <a:ext cx="78356" cy="70693"/>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3859218" y="3685722"/>
              <a:ext cx="79186" cy="71459"/>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3882782" y="3774869"/>
              <a:ext cx="79123" cy="70693"/>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13995558" y="3737384"/>
              <a:ext cx="68202" cy="8672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13322353" y="2421316"/>
              <a:ext cx="421668" cy="435972"/>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13410671" y="2421316"/>
              <a:ext cx="349314" cy="435972"/>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13428360" y="2370804"/>
              <a:ext cx="91767" cy="120440"/>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13568084" y="2493668"/>
              <a:ext cx="91767" cy="119546"/>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3329889" y="2548267"/>
              <a:ext cx="79186" cy="70948"/>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3404796" y="2614170"/>
              <a:ext cx="79186" cy="70948"/>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13525106" y="2719665"/>
              <a:ext cx="79186" cy="71012"/>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3594138" y="2779884"/>
              <a:ext cx="79186" cy="71012"/>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3699315" y="2682946"/>
              <a:ext cx="31994" cy="102048"/>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2830062" y="2357393"/>
              <a:ext cx="477226" cy="16073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12830062" y="2357393"/>
              <a:ext cx="477226" cy="16073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2830062" y="2290022"/>
              <a:ext cx="105241" cy="67436"/>
            </a:xfrm>
            <a:custGeom>
              <a:avLst/>
              <a:gdLst/>
              <a:ahLst/>
              <a:cxnLst/>
              <a:rect l="l" t="t" r="r" b="b"/>
              <a:pathLst>
                <a:path w="1648" h="1056" extrusionOk="0">
                  <a:moveTo>
                    <a:pt x="0" y="1"/>
                  </a:moveTo>
                  <a:lnTo>
                    <a:pt x="0" y="1055"/>
                  </a:lnTo>
                  <a:lnTo>
                    <a:pt x="1648" y="1055"/>
                  </a:lnTo>
                  <a:lnTo>
                    <a:pt x="1002"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3016020" y="2290022"/>
              <a:ext cx="105241" cy="67436"/>
            </a:xfrm>
            <a:custGeom>
              <a:avLst/>
              <a:gdLst/>
              <a:ahLst/>
              <a:cxnLst/>
              <a:rect l="l" t="t" r="r" b="b"/>
              <a:pathLst>
                <a:path w="1648" h="1056" extrusionOk="0">
                  <a:moveTo>
                    <a:pt x="1" y="1"/>
                  </a:moveTo>
                  <a:lnTo>
                    <a:pt x="1" y="1055"/>
                  </a:lnTo>
                  <a:lnTo>
                    <a:pt x="1648" y="1055"/>
                  </a:lnTo>
                  <a:lnTo>
                    <a:pt x="1002" y="1"/>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2857011" y="2482748"/>
              <a:ext cx="71587" cy="7075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2957142"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3116982" y="2482748"/>
              <a:ext cx="70757" cy="7075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3208747"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13207023" y="2371889"/>
              <a:ext cx="75802" cy="7727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12291537" y="4607461"/>
              <a:ext cx="47129" cy="50577"/>
            </a:xfrm>
            <a:custGeom>
              <a:avLst/>
              <a:gdLst/>
              <a:ahLst/>
              <a:cxnLst/>
              <a:rect l="l" t="t" r="r" b="b"/>
              <a:pathLst>
                <a:path w="738" h="792" extrusionOk="0">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2649149" y="4393726"/>
              <a:ext cx="50577" cy="50577"/>
            </a:xfrm>
            <a:custGeom>
              <a:avLst/>
              <a:gdLst/>
              <a:ahLst/>
              <a:cxnLst/>
              <a:rect l="l" t="t" r="r" b="b"/>
              <a:pathLst>
                <a:path w="792" h="792" extrusionOk="0">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3014360" y="4115237"/>
              <a:ext cx="47193" cy="50513"/>
            </a:xfrm>
            <a:custGeom>
              <a:avLst/>
              <a:gdLst/>
              <a:ahLst/>
              <a:cxnLst/>
              <a:rect l="l" t="t" r="r" b="b"/>
              <a:pathLst>
                <a:path w="739" h="791" extrusionOk="0">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13369481" y="3787896"/>
              <a:ext cx="60603" cy="47193"/>
            </a:xfrm>
            <a:custGeom>
              <a:avLst/>
              <a:gdLst/>
              <a:ahLst/>
              <a:cxnLst/>
              <a:rect l="l" t="t" r="r" b="b"/>
              <a:pathLst>
                <a:path w="949" h="739" extrusionOk="0">
                  <a:moveTo>
                    <a:pt x="475" y="0"/>
                  </a:moveTo>
                  <a:cubicBezTo>
                    <a:pt x="0" y="0"/>
                    <a:pt x="0" y="738"/>
                    <a:pt x="475" y="738"/>
                  </a:cubicBezTo>
                  <a:cubicBezTo>
                    <a:pt x="949" y="738"/>
                    <a:pt x="949"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4110824" y="3545552"/>
              <a:ext cx="47193" cy="52237"/>
            </a:xfrm>
            <a:custGeom>
              <a:avLst/>
              <a:gdLst/>
              <a:ahLst/>
              <a:cxnLst/>
              <a:rect l="l" t="t" r="r" b="b"/>
              <a:pathLst>
                <a:path w="739" h="818" extrusionOk="0">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4475205" y="3648173"/>
              <a:ext cx="47193" cy="52237"/>
            </a:xfrm>
            <a:custGeom>
              <a:avLst/>
              <a:gdLst/>
              <a:ahLst/>
              <a:cxnLst/>
              <a:rect l="l" t="t" r="r" b="b"/>
              <a:pathLst>
                <a:path w="739" h="818" extrusionOk="0">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5202243" y="4152275"/>
              <a:ext cx="52237" cy="46618"/>
            </a:xfrm>
            <a:custGeom>
              <a:avLst/>
              <a:gdLst/>
              <a:ahLst/>
              <a:cxnLst/>
              <a:rect l="l" t="t" r="r" b="b"/>
              <a:pathLst>
                <a:path w="818" h="730" extrusionOk="0">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5580035" y="4464417"/>
              <a:ext cx="47193" cy="51407"/>
            </a:xfrm>
            <a:custGeom>
              <a:avLst/>
              <a:gdLst/>
              <a:ahLst/>
              <a:cxnLst/>
              <a:rect l="l" t="t" r="r" b="b"/>
              <a:pathLst>
                <a:path w="739" h="805" extrusionOk="0">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6605870" y="4997065"/>
              <a:ext cx="60603" cy="47193"/>
            </a:xfrm>
            <a:custGeom>
              <a:avLst/>
              <a:gdLst/>
              <a:ahLst/>
              <a:cxnLst/>
              <a:rect l="l" t="t" r="r" b="b"/>
              <a:pathLst>
                <a:path w="949" h="739" extrusionOk="0">
                  <a:moveTo>
                    <a:pt x="474" y="1"/>
                  </a:moveTo>
                  <a:cubicBezTo>
                    <a:pt x="0" y="1"/>
                    <a:pt x="0" y="739"/>
                    <a:pt x="474" y="739"/>
                  </a:cubicBezTo>
                  <a:cubicBezTo>
                    <a:pt x="949" y="739"/>
                    <a:pt x="949" y="1"/>
                    <a:pt x="474"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16993751" y="4990359"/>
              <a:ext cx="60667" cy="47193"/>
            </a:xfrm>
            <a:custGeom>
              <a:avLst/>
              <a:gdLst/>
              <a:ahLst/>
              <a:cxnLst/>
              <a:rect l="l" t="t" r="r" b="b"/>
              <a:pathLst>
                <a:path w="950" h="739" extrusionOk="0">
                  <a:moveTo>
                    <a:pt x="475" y="1"/>
                  </a:moveTo>
                  <a:cubicBezTo>
                    <a:pt x="1" y="1"/>
                    <a:pt x="1" y="738"/>
                    <a:pt x="475" y="738"/>
                  </a:cubicBezTo>
                  <a:cubicBezTo>
                    <a:pt x="950" y="738"/>
                    <a:pt x="950" y="1"/>
                    <a:pt x="475"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17252956" y="4881799"/>
              <a:ext cx="60667" cy="47193"/>
            </a:xfrm>
            <a:custGeom>
              <a:avLst/>
              <a:gdLst/>
              <a:ahLst/>
              <a:cxnLst/>
              <a:rect l="l" t="t" r="r" b="b"/>
              <a:pathLst>
                <a:path w="950" h="739" extrusionOk="0">
                  <a:moveTo>
                    <a:pt x="475" y="1"/>
                  </a:moveTo>
                  <a:cubicBezTo>
                    <a:pt x="0" y="1"/>
                    <a:pt x="0" y="739"/>
                    <a:pt x="475" y="739"/>
                  </a:cubicBezTo>
                  <a:cubicBezTo>
                    <a:pt x="949" y="739"/>
                    <a:pt x="949" y="1"/>
                    <a:pt x="475"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7790652" y="5071971"/>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8144943" y="5113224"/>
              <a:ext cx="47193" cy="53898"/>
            </a:xfrm>
            <a:custGeom>
              <a:avLst/>
              <a:gdLst/>
              <a:ahLst/>
              <a:cxnLst/>
              <a:rect l="l" t="t" r="r" b="b"/>
              <a:pathLst>
                <a:path w="739" h="844" extrusionOk="0">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18526119" y="5113224"/>
              <a:ext cx="60667" cy="47193"/>
            </a:xfrm>
            <a:custGeom>
              <a:avLst/>
              <a:gdLst/>
              <a:ahLst/>
              <a:cxnLst/>
              <a:rect l="l" t="t" r="r" b="b"/>
              <a:pathLst>
                <a:path w="950" h="739" extrusionOk="0">
                  <a:moveTo>
                    <a:pt x="475" y="0"/>
                  </a:moveTo>
                  <a:cubicBezTo>
                    <a:pt x="1" y="0"/>
                    <a:pt x="1" y="738"/>
                    <a:pt x="475" y="738"/>
                  </a:cubicBezTo>
                  <a:cubicBezTo>
                    <a:pt x="949" y="738"/>
                    <a:pt x="949"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17239482" y="4043715"/>
              <a:ext cx="59837" cy="47193"/>
            </a:xfrm>
            <a:custGeom>
              <a:avLst/>
              <a:gdLst/>
              <a:ahLst/>
              <a:cxnLst/>
              <a:rect l="l" t="t" r="r" b="b"/>
              <a:pathLst>
                <a:path w="937" h="739" extrusionOk="0">
                  <a:moveTo>
                    <a:pt x="475" y="0"/>
                  </a:moveTo>
                  <a:cubicBezTo>
                    <a:pt x="1" y="0"/>
                    <a:pt x="1" y="738"/>
                    <a:pt x="475" y="738"/>
                  </a:cubicBezTo>
                  <a:cubicBezTo>
                    <a:pt x="936" y="738"/>
                    <a:pt x="936"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16885191" y="4391235"/>
              <a:ext cx="47193" cy="53898"/>
            </a:xfrm>
            <a:custGeom>
              <a:avLst/>
              <a:gdLst/>
              <a:ahLst/>
              <a:cxnLst/>
              <a:rect l="l" t="t" r="r" b="b"/>
              <a:pathLst>
                <a:path w="739" h="844" extrusionOk="0">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17572700" y="4404709"/>
              <a:ext cx="47193" cy="51343"/>
            </a:xfrm>
            <a:custGeom>
              <a:avLst/>
              <a:gdLst/>
              <a:ahLst/>
              <a:cxnLst/>
              <a:rect l="l" t="t" r="r" b="b"/>
              <a:pathLst>
                <a:path w="739" h="804" extrusionOk="0">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12242684" y="3245990"/>
              <a:ext cx="53962" cy="47193"/>
            </a:xfrm>
            <a:custGeom>
              <a:avLst/>
              <a:gdLst/>
              <a:ahLst/>
              <a:cxnLst/>
              <a:rect l="l" t="t" r="r" b="b"/>
              <a:pathLst>
                <a:path w="845" h="739" extrusionOk="0">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2634844" y="2718388"/>
              <a:ext cx="47193" cy="53898"/>
            </a:xfrm>
            <a:custGeom>
              <a:avLst/>
              <a:gdLst/>
              <a:ahLst/>
              <a:cxnLst/>
              <a:rect l="l" t="t" r="r" b="b"/>
              <a:pathLst>
                <a:path w="739" h="844" extrusionOk="0">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3020235" y="2582879"/>
              <a:ext cx="47193" cy="53898"/>
            </a:xfrm>
            <a:custGeom>
              <a:avLst/>
              <a:gdLst/>
              <a:ahLst/>
              <a:cxnLst/>
              <a:rect l="l" t="t" r="r" b="b"/>
              <a:pathLst>
                <a:path w="739" h="844" extrusionOk="0">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13392151" y="2718388"/>
              <a:ext cx="53962" cy="47129"/>
            </a:xfrm>
            <a:custGeom>
              <a:avLst/>
              <a:gdLst/>
              <a:ahLst/>
              <a:cxnLst/>
              <a:rect l="l" t="t" r="r" b="b"/>
              <a:pathLst>
                <a:path w="845" h="738" extrusionOk="0">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13750657" y="3773592"/>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13669875" y="3306528"/>
              <a:ext cx="59837" cy="47193"/>
            </a:xfrm>
            <a:custGeom>
              <a:avLst/>
              <a:gdLst/>
              <a:ahLst/>
              <a:cxnLst/>
              <a:rect l="l" t="t" r="r" b="b"/>
              <a:pathLst>
                <a:path w="937" h="739" extrusionOk="0">
                  <a:moveTo>
                    <a:pt x="462" y="1"/>
                  </a:moveTo>
                  <a:cubicBezTo>
                    <a:pt x="0" y="1"/>
                    <a:pt x="0" y="739"/>
                    <a:pt x="462" y="739"/>
                  </a:cubicBezTo>
                  <a:cubicBezTo>
                    <a:pt x="936" y="739"/>
                    <a:pt x="936" y="1"/>
                    <a:pt x="462"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12019688" y="3691980"/>
              <a:ext cx="59837" cy="47129"/>
            </a:xfrm>
            <a:custGeom>
              <a:avLst/>
              <a:gdLst/>
              <a:ahLst/>
              <a:cxnLst/>
              <a:rect l="l" t="t" r="r" b="b"/>
              <a:pathLst>
                <a:path w="937" h="738" extrusionOk="0">
                  <a:moveTo>
                    <a:pt x="475" y="0"/>
                  </a:moveTo>
                  <a:cubicBezTo>
                    <a:pt x="1" y="0"/>
                    <a:pt x="1" y="738"/>
                    <a:pt x="475" y="738"/>
                  </a:cubicBezTo>
                  <a:cubicBezTo>
                    <a:pt x="936" y="738"/>
                    <a:pt x="936"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14048561" y="4436639"/>
              <a:ext cx="60603" cy="46362"/>
            </a:xfrm>
            <a:custGeom>
              <a:avLst/>
              <a:gdLst/>
              <a:ahLst/>
              <a:cxnLst/>
              <a:rect l="l" t="t" r="r" b="b"/>
              <a:pathLst>
                <a:path w="949" h="726" extrusionOk="0">
                  <a:moveTo>
                    <a:pt x="475" y="1"/>
                  </a:moveTo>
                  <a:cubicBezTo>
                    <a:pt x="0" y="1"/>
                    <a:pt x="0" y="726"/>
                    <a:pt x="475" y="726"/>
                  </a:cubicBezTo>
                  <a:cubicBezTo>
                    <a:pt x="936" y="726"/>
                    <a:pt x="949" y="1"/>
                    <a:pt x="475"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4447426" y="4794313"/>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4913599" y="4929757"/>
              <a:ext cx="47193" cy="51407"/>
            </a:xfrm>
            <a:custGeom>
              <a:avLst/>
              <a:gdLst/>
              <a:ahLst/>
              <a:cxnLst/>
              <a:rect l="l" t="t" r="r" b="b"/>
              <a:pathLst>
                <a:path w="739" h="805" extrusionOk="0">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15360422" y="4882629"/>
              <a:ext cx="53962" cy="53962"/>
            </a:xfrm>
            <a:custGeom>
              <a:avLst/>
              <a:gdLst/>
              <a:ahLst/>
              <a:cxnLst/>
              <a:rect l="l" t="t" r="r" b="b"/>
              <a:pathLst>
                <a:path w="845" h="845" extrusionOk="0">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15893967" y="4997575"/>
              <a:ext cx="48023" cy="50896"/>
            </a:xfrm>
            <a:custGeom>
              <a:avLst/>
              <a:gdLst/>
              <a:ahLst/>
              <a:cxnLst/>
              <a:rect l="l" t="t" r="r" b="b"/>
              <a:pathLst>
                <a:path w="752" h="797" extrusionOk="0">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16270098" y="4855745"/>
              <a:ext cx="49683" cy="53068"/>
            </a:xfrm>
            <a:custGeom>
              <a:avLst/>
              <a:gdLst/>
              <a:ahLst/>
              <a:cxnLst/>
              <a:rect l="l" t="t" r="r" b="b"/>
              <a:pathLst>
                <a:path w="778" h="831" extrusionOk="0">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16509890" y="4429104"/>
              <a:ext cx="47193" cy="53898"/>
            </a:xfrm>
            <a:custGeom>
              <a:avLst/>
              <a:gdLst/>
              <a:ahLst/>
              <a:cxnLst/>
              <a:rect l="l" t="t" r="r" b="b"/>
              <a:pathLst>
                <a:path w="739" h="844" extrusionOk="0">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16685758" y="4010061"/>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6861627" y="3523329"/>
              <a:ext cx="53962" cy="47001"/>
            </a:xfrm>
            <a:custGeom>
              <a:avLst/>
              <a:gdLst/>
              <a:ahLst/>
              <a:cxnLst/>
              <a:rect l="l" t="t" r="r" b="b"/>
              <a:pathLst>
                <a:path w="845" h="736" extrusionOk="0">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7104867" y="3205567"/>
              <a:ext cx="53898" cy="53898"/>
            </a:xfrm>
            <a:custGeom>
              <a:avLst/>
              <a:gdLst/>
              <a:ahLst/>
              <a:cxnLst/>
              <a:rect l="l" t="t" r="r" b="b"/>
              <a:pathLst>
                <a:path w="844" h="844" extrusionOk="0">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17476783" y="3421857"/>
              <a:ext cx="47193" cy="53898"/>
            </a:xfrm>
            <a:custGeom>
              <a:avLst/>
              <a:gdLst/>
              <a:ahLst/>
              <a:cxnLst/>
              <a:rect l="l" t="t" r="r" b="b"/>
              <a:pathLst>
                <a:path w="739" h="844" extrusionOk="0">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17641732" y="3915806"/>
              <a:ext cx="51407" cy="46682"/>
            </a:xfrm>
            <a:custGeom>
              <a:avLst/>
              <a:gdLst/>
              <a:ahLst/>
              <a:cxnLst/>
              <a:rect l="l" t="t" r="r" b="b"/>
              <a:pathLst>
                <a:path w="805" h="731" extrusionOk="0">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7808341" y="4328143"/>
              <a:ext cx="47193" cy="53898"/>
            </a:xfrm>
            <a:custGeom>
              <a:avLst/>
              <a:gdLst/>
              <a:ahLst/>
              <a:cxnLst/>
              <a:rect l="l" t="t" r="r" b="b"/>
              <a:pathLst>
                <a:path w="739" h="844" extrusionOk="0">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18133129" y="4753890"/>
              <a:ext cx="47193" cy="53962"/>
            </a:xfrm>
            <a:custGeom>
              <a:avLst/>
              <a:gdLst/>
              <a:ahLst/>
              <a:cxnLst/>
              <a:rect l="l" t="t" r="r" b="b"/>
              <a:pathLst>
                <a:path w="739" h="845" extrusionOk="0">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18519414" y="4904725"/>
              <a:ext cx="55558" cy="56261"/>
            </a:xfrm>
            <a:custGeom>
              <a:avLst/>
              <a:gdLst/>
              <a:ahLst/>
              <a:cxnLst/>
              <a:rect l="l" t="t" r="r" b="b"/>
              <a:pathLst>
                <a:path w="870" h="881" extrusionOk="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9228763" y="4976885"/>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5427730" y="3293118"/>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4724256" y="4064405"/>
              <a:ext cx="47193" cy="53387"/>
            </a:xfrm>
            <a:custGeom>
              <a:avLst/>
              <a:gdLst/>
              <a:ahLst/>
              <a:cxnLst/>
              <a:rect l="l" t="t" r="r" b="b"/>
              <a:pathLst>
                <a:path w="739" h="836" extrusionOk="0">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16117794" y="4024366"/>
              <a:ext cx="53068" cy="49683"/>
            </a:xfrm>
            <a:custGeom>
              <a:avLst/>
              <a:gdLst/>
              <a:ahLst/>
              <a:cxnLst/>
              <a:rect l="l" t="t" r="r" b="b"/>
              <a:pathLst>
                <a:path w="831" h="778" extrusionOk="0">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5908271" y="4591497"/>
              <a:ext cx="47193" cy="53898"/>
            </a:xfrm>
            <a:custGeom>
              <a:avLst/>
              <a:gdLst/>
              <a:ahLst/>
              <a:cxnLst/>
              <a:rect l="l" t="t" r="r" b="b"/>
              <a:pathLst>
                <a:path w="739" h="844" extrusionOk="0">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4900125" y="4571317"/>
              <a:ext cx="53962" cy="47193"/>
            </a:xfrm>
            <a:custGeom>
              <a:avLst/>
              <a:gdLst/>
              <a:ahLst/>
              <a:cxnLst/>
              <a:rect l="l" t="t" r="r" b="b"/>
              <a:pathLst>
                <a:path w="845" h="739" extrusionOk="0">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4893419" y="3557302"/>
              <a:ext cx="47193" cy="53962"/>
            </a:xfrm>
            <a:custGeom>
              <a:avLst/>
              <a:gdLst/>
              <a:ahLst/>
              <a:cxnLst/>
              <a:rect l="l" t="t" r="r" b="b"/>
              <a:pathLst>
                <a:path w="739" h="845" extrusionOk="0">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5908271" y="3537122"/>
              <a:ext cx="60603" cy="46362"/>
            </a:xfrm>
            <a:custGeom>
              <a:avLst/>
              <a:gdLst/>
              <a:ahLst/>
              <a:cxnLst/>
              <a:rect l="l" t="t" r="r" b="b"/>
              <a:pathLst>
                <a:path w="949" h="726" extrusionOk="0">
                  <a:moveTo>
                    <a:pt x="474" y="0"/>
                  </a:moveTo>
                  <a:cubicBezTo>
                    <a:pt x="0" y="0"/>
                    <a:pt x="0" y="725"/>
                    <a:pt x="474" y="725"/>
                  </a:cubicBezTo>
                  <a:cubicBezTo>
                    <a:pt x="949" y="725"/>
                    <a:pt x="949" y="0"/>
                    <a:pt x="474" y="0"/>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4087260" y="5490183"/>
              <a:ext cx="5109" cy="10154"/>
            </a:xfrm>
            <a:custGeom>
              <a:avLst/>
              <a:gdLst/>
              <a:ahLst/>
              <a:cxnLst/>
              <a:rect l="l" t="t" r="r" b="b"/>
              <a:pathLst>
                <a:path w="80" h="159" extrusionOk="0">
                  <a:moveTo>
                    <a:pt x="79" y="1"/>
                  </a:moveTo>
                  <a:cubicBezTo>
                    <a:pt x="40" y="67"/>
                    <a:pt x="14" y="119"/>
                    <a:pt x="0" y="159"/>
                  </a:cubicBezTo>
                  <a:cubicBezTo>
                    <a:pt x="27" y="106"/>
                    <a:pt x="53" y="53"/>
                    <a:pt x="79" y="1"/>
                  </a:cubicBez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11795325" y="4074053"/>
              <a:ext cx="35451" cy="1553439"/>
            </a:xfrm>
            <a:custGeom>
              <a:avLst/>
              <a:gdLst/>
              <a:ahLst/>
              <a:cxnLst/>
              <a:rect l="l" t="t" r="r" b="b"/>
              <a:pathLst>
                <a:path w="555" h="38715" extrusionOk="0">
                  <a:moveTo>
                    <a:pt x="1" y="0"/>
                  </a:moveTo>
                  <a:lnTo>
                    <a:pt x="1" y="38715"/>
                  </a:lnTo>
                  <a:lnTo>
                    <a:pt x="554" y="38715"/>
                  </a:lnTo>
                  <a:lnTo>
                    <a:pt x="554" y="0"/>
                  </a:lnTo>
                  <a:close/>
                </a:path>
              </a:pathLst>
            </a:custGeom>
            <a:solidFill>
              <a:srgbClr val="7FAB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 name="Google Shape;119;p2"/>
          <p:cNvGrpSpPr/>
          <p:nvPr/>
        </p:nvGrpSpPr>
        <p:grpSpPr>
          <a:xfrm>
            <a:off x="6183956" y="829953"/>
            <a:ext cx="1388347" cy="1780076"/>
            <a:chOff x="9219170" y="5408103"/>
            <a:chExt cx="837211" cy="1042443"/>
          </a:xfrm>
        </p:grpSpPr>
        <p:sp>
          <p:nvSpPr>
            <p:cNvPr id="120" name="Google Shape;120;p2"/>
            <p:cNvSpPr/>
            <p:nvPr/>
          </p:nvSpPr>
          <p:spPr>
            <a:xfrm flipH="1">
              <a:off x="9314067" y="5775934"/>
              <a:ext cx="185324" cy="332337"/>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flipH="1">
              <a:off x="9309056" y="5775934"/>
              <a:ext cx="105460" cy="332337"/>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rgbClr val="FE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flipH="1">
              <a:off x="9343451" y="5762630"/>
              <a:ext cx="54983" cy="799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flipH="1">
              <a:off x="9305182" y="5879121"/>
              <a:ext cx="54940" cy="799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flipH="1">
              <a:off x="9459943" y="5825317"/>
              <a:ext cx="52751" cy="46605"/>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flipH="1">
              <a:off x="9439440" y="5887710"/>
              <a:ext cx="52751" cy="46899"/>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flipH="1">
              <a:off x="9406686" y="5987866"/>
              <a:ext cx="52751" cy="46899"/>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flipH="1">
              <a:off x="9387825" y="6045333"/>
              <a:ext cx="52751" cy="46857"/>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flipH="1">
              <a:off x="9322359" y="6016158"/>
              <a:ext cx="43321" cy="59108"/>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rgbClr val="FE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flipH="1">
              <a:off x="9234160" y="6118756"/>
              <a:ext cx="172568" cy="331790"/>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flipH="1">
              <a:off x="9229738" y="6118756"/>
              <a:ext cx="100451" cy="331790"/>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flipH="1">
              <a:off x="9250830" y="6107684"/>
              <a:ext cx="53846" cy="78811"/>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flipH="1">
              <a:off x="9219170" y="6225859"/>
              <a:ext cx="53888" cy="78811"/>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flipH="1">
              <a:off x="9370101" y="6162919"/>
              <a:ext cx="52162" cy="47110"/>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flipH="1">
              <a:off x="9353429" y="6226701"/>
              <a:ext cx="51657" cy="46605"/>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flipH="1">
              <a:off x="9325685" y="6328247"/>
              <a:ext cx="52204" cy="47110"/>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flipH="1">
              <a:off x="9310192" y="6387019"/>
              <a:ext cx="52162" cy="46605"/>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flipH="1">
              <a:off x="9243041" y="6362306"/>
              <a:ext cx="44963" cy="5717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rgbClr val="FE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flipH="1">
              <a:off x="9453842" y="5494662"/>
              <a:ext cx="277986" cy="287417"/>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flipH="1">
              <a:off x="9443316" y="5494662"/>
              <a:ext cx="230287" cy="287417"/>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flipH="1">
              <a:off x="9601443" y="5461360"/>
              <a:ext cx="60498" cy="79401"/>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flipH="1">
              <a:off x="9509327" y="5542361"/>
              <a:ext cx="60498" cy="78811"/>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flipH="1">
              <a:off x="9674656" y="5578357"/>
              <a:ext cx="52204" cy="46773"/>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flipH="1">
              <a:off x="9625272" y="5621804"/>
              <a:ext cx="52204" cy="46773"/>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flipH="1">
              <a:off x="9545955" y="5691354"/>
              <a:ext cx="52204" cy="46815"/>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flipH="1">
              <a:off x="9500444" y="5731055"/>
              <a:ext cx="52204" cy="46815"/>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flipH="1">
              <a:off x="9462216" y="5667146"/>
              <a:ext cx="21092" cy="67276"/>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rgbClr val="FE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flipH="1">
              <a:off x="9741768" y="5452519"/>
              <a:ext cx="314613" cy="10596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flipH="1">
              <a:off x="9741768" y="5452519"/>
              <a:ext cx="314613" cy="10596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rgbClr val="FEBF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flipH="1">
              <a:off x="9987000" y="5408103"/>
              <a:ext cx="69381" cy="44458"/>
            </a:xfrm>
            <a:custGeom>
              <a:avLst/>
              <a:gdLst/>
              <a:ahLst/>
              <a:cxnLst/>
              <a:rect l="l" t="t" r="r" b="b"/>
              <a:pathLst>
                <a:path w="1648" h="1056" extrusionOk="0">
                  <a:moveTo>
                    <a:pt x="0" y="1"/>
                  </a:moveTo>
                  <a:lnTo>
                    <a:pt x="0" y="1055"/>
                  </a:lnTo>
                  <a:lnTo>
                    <a:pt x="1648" y="1055"/>
                  </a:lnTo>
                  <a:lnTo>
                    <a:pt x="1002" y="1"/>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flipH="1">
              <a:off x="9864403" y="5408103"/>
              <a:ext cx="69381" cy="44458"/>
            </a:xfrm>
            <a:custGeom>
              <a:avLst/>
              <a:gdLst/>
              <a:ahLst/>
              <a:cxnLst/>
              <a:rect l="l" t="t" r="r" b="b"/>
              <a:pathLst>
                <a:path w="1648" h="1056" extrusionOk="0">
                  <a:moveTo>
                    <a:pt x="1" y="1"/>
                  </a:moveTo>
                  <a:lnTo>
                    <a:pt x="1" y="1055"/>
                  </a:lnTo>
                  <a:lnTo>
                    <a:pt x="1648" y="1055"/>
                  </a:lnTo>
                  <a:lnTo>
                    <a:pt x="1002" y="1"/>
                  </a:lnTo>
                  <a:close/>
                </a:path>
              </a:pathLst>
            </a:custGeom>
            <a:solidFill>
              <a:srgbClr val="FFE9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flipH="1">
              <a:off x="9991420" y="5535162"/>
              <a:ext cx="47194" cy="4664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flipH="1">
              <a:off x="9925954" y="5535162"/>
              <a:ext cx="46647" cy="4664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flipH="1">
              <a:off x="9820576" y="5535162"/>
              <a:ext cx="46647" cy="4664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flipH="1">
              <a:off x="9760078" y="5535162"/>
              <a:ext cx="46647" cy="4664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rgbClr val="241E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flipH="1">
              <a:off x="9757889" y="5462076"/>
              <a:ext cx="49973" cy="5094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rgbClr val="FEE8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2"/>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186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59350" y="616300"/>
            <a:ext cx="4629000" cy="3665400"/>
          </a:xfrm>
          <a:prstGeom prst="ellipse">
            <a:avLst/>
          </a:prstGeom>
          <a:gradFill>
            <a:gsLst>
              <a:gs pos="0">
                <a:schemeClr val="lt1"/>
              </a:gs>
              <a:gs pos="40000">
                <a:srgbClr val="6D9EEB">
                  <a:alpha val="48235"/>
                </a:srgbClr>
              </a:gs>
              <a:gs pos="74000">
                <a:srgbClr val="6D9EEB">
                  <a:alpha val="0"/>
                </a:srgbClr>
              </a:gs>
              <a:gs pos="100000">
                <a:srgbClr val="6D9EEB">
                  <a:alpha val="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txBox="1">
            <a:spLocks noGrp="1"/>
          </p:cNvSpPr>
          <p:nvPr>
            <p:ph type="ctrTitle"/>
          </p:nvPr>
        </p:nvSpPr>
        <p:spPr>
          <a:xfrm>
            <a:off x="975150" y="969250"/>
            <a:ext cx="5064300" cy="2336400"/>
          </a:xfrm>
          <a:prstGeom prst="rect">
            <a:avLst/>
          </a:prstGeom>
        </p:spPr>
        <p:txBody>
          <a:bodyPr spcFirstLastPara="1" wrap="square" lIns="91425" tIns="91425" rIns="91425" bIns="91425" anchor="b" anchorCtr="0">
            <a:noAutofit/>
          </a:bodyPr>
          <a:lstStyle>
            <a:lvl1pPr lvl="0" rtl="0">
              <a:lnSpc>
                <a:spcPct val="110000"/>
              </a:lnSpc>
              <a:spcBef>
                <a:spcPts val="0"/>
              </a:spcBef>
              <a:spcAft>
                <a:spcPts val="0"/>
              </a:spcAft>
              <a:buClr>
                <a:schemeClr val="accent2"/>
              </a:buClr>
              <a:buSzPts val="5200"/>
              <a:buNone/>
              <a:defRPr sz="4400">
                <a:solidFill>
                  <a:schemeClr val="accent2"/>
                </a:solidFill>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62" name="Google Shape;162;p2"/>
          <p:cNvSpPr txBox="1">
            <a:spLocks noGrp="1"/>
          </p:cNvSpPr>
          <p:nvPr>
            <p:ph type="subTitle" idx="1"/>
          </p:nvPr>
        </p:nvSpPr>
        <p:spPr>
          <a:xfrm>
            <a:off x="975150" y="3212700"/>
            <a:ext cx="4629000" cy="496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solidFill>
                  <a:schemeClr val="accent2"/>
                </a:solidFill>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63" name="Google Shape;163;p2"/>
          <p:cNvGrpSpPr/>
          <p:nvPr/>
        </p:nvGrpSpPr>
        <p:grpSpPr>
          <a:xfrm>
            <a:off x="8607" y="4897646"/>
            <a:ext cx="9135594" cy="237557"/>
            <a:chOff x="8607" y="4897646"/>
            <a:chExt cx="9135594" cy="237557"/>
          </a:xfrm>
        </p:grpSpPr>
        <p:sp>
          <p:nvSpPr>
            <p:cNvPr id="164" name="Google Shape;164;p2"/>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5" name="Google Shape;165;p2"/>
            <p:cNvGrpSpPr/>
            <p:nvPr/>
          </p:nvGrpSpPr>
          <p:grpSpPr>
            <a:xfrm>
              <a:off x="82434" y="4966083"/>
              <a:ext cx="8958164" cy="100651"/>
              <a:chOff x="82434" y="4966083"/>
              <a:chExt cx="8958164" cy="100651"/>
            </a:xfrm>
          </p:grpSpPr>
          <p:sp>
            <p:nvSpPr>
              <p:cNvPr id="166" name="Google Shape;166;p2"/>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6" name="Google Shape;206;p2"/>
          <p:cNvGrpSpPr/>
          <p:nvPr/>
        </p:nvGrpSpPr>
        <p:grpSpPr>
          <a:xfrm>
            <a:off x="297" y="15560"/>
            <a:ext cx="9143904" cy="237557"/>
            <a:chOff x="297" y="15560"/>
            <a:chExt cx="9143904" cy="237557"/>
          </a:xfrm>
        </p:grpSpPr>
        <p:sp>
          <p:nvSpPr>
            <p:cNvPr id="207" name="Google Shape;207;p2"/>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 name="Google Shape;208;p2"/>
            <p:cNvGrpSpPr/>
            <p:nvPr/>
          </p:nvGrpSpPr>
          <p:grpSpPr>
            <a:xfrm>
              <a:off x="74092" y="83998"/>
              <a:ext cx="8958196" cy="100651"/>
              <a:chOff x="74092" y="83998"/>
              <a:chExt cx="8958196" cy="100651"/>
            </a:xfrm>
          </p:grpSpPr>
          <p:sp>
            <p:nvSpPr>
              <p:cNvPr id="209" name="Google Shape;209;p2"/>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117"/>
        <p:cNvGrpSpPr/>
        <p:nvPr/>
      </p:nvGrpSpPr>
      <p:grpSpPr>
        <a:xfrm>
          <a:off x="0" y="0"/>
          <a:ext cx="0" cy="0"/>
          <a:chOff x="0" y="0"/>
          <a:chExt cx="0" cy="0"/>
        </a:xfrm>
      </p:grpSpPr>
      <p:sp>
        <p:nvSpPr>
          <p:cNvPr id="1118" name="Google Shape;1118;p11"/>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 name="Google Shape;1119;p11"/>
          <p:cNvGrpSpPr/>
          <p:nvPr/>
        </p:nvGrpSpPr>
        <p:grpSpPr>
          <a:xfrm>
            <a:off x="8607" y="4897646"/>
            <a:ext cx="9135594" cy="237557"/>
            <a:chOff x="8607" y="4897646"/>
            <a:chExt cx="9135594" cy="237557"/>
          </a:xfrm>
        </p:grpSpPr>
        <p:sp>
          <p:nvSpPr>
            <p:cNvPr id="1120" name="Google Shape;1120;p11"/>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 name="Google Shape;1121;p11"/>
            <p:cNvGrpSpPr/>
            <p:nvPr/>
          </p:nvGrpSpPr>
          <p:grpSpPr>
            <a:xfrm>
              <a:off x="82434" y="4966083"/>
              <a:ext cx="8958164" cy="100651"/>
              <a:chOff x="82434" y="4966083"/>
              <a:chExt cx="8958164" cy="100651"/>
            </a:xfrm>
          </p:grpSpPr>
          <p:sp>
            <p:nvSpPr>
              <p:cNvPr id="1122" name="Google Shape;1122;p11"/>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1"/>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1"/>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1"/>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1"/>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1"/>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1"/>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1"/>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1"/>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1"/>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1"/>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1"/>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1"/>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1"/>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1"/>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1"/>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1"/>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1"/>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1"/>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1"/>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1"/>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1"/>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1"/>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1"/>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11"/>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1"/>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1"/>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1"/>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11"/>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11"/>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11"/>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1"/>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1"/>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1"/>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1"/>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1"/>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1"/>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1"/>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1"/>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1"/>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62" name="Google Shape;1162;p11"/>
          <p:cNvGrpSpPr/>
          <p:nvPr/>
        </p:nvGrpSpPr>
        <p:grpSpPr>
          <a:xfrm>
            <a:off x="297" y="15560"/>
            <a:ext cx="9143904" cy="237557"/>
            <a:chOff x="297" y="15560"/>
            <a:chExt cx="9143904" cy="237557"/>
          </a:xfrm>
        </p:grpSpPr>
        <p:sp>
          <p:nvSpPr>
            <p:cNvPr id="1163" name="Google Shape;1163;p11"/>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 name="Google Shape;1164;p11"/>
            <p:cNvGrpSpPr/>
            <p:nvPr/>
          </p:nvGrpSpPr>
          <p:grpSpPr>
            <a:xfrm>
              <a:off x="74092" y="83998"/>
              <a:ext cx="8958196" cy="100651"/>
              <a:chOff x="74092" y="83998"/>
              <a:chExt cx="8958196" cy="100651"/>
            </a:xfrm>
          </p:grpSpPr>
          <p:sp>
            <p:nvSpPr>
              <p:cNvPr id="1165" name="Google Shape;1165;p11"/>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1"/>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1"/>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1"/>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1"/>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1"/>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1"/>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1"/>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1"/>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1"/>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1"/>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1"/>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1"/>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1"/>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1"/>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1"/>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1"/>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1"/>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1"/>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1"/>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1"/>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1"/>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1"/>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1"/>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1"/>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1"/>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1"/>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1"/>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1"/>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1"/>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1"/>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1"/>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1"/>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1"/>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1"/>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1"/>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1"/>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1"/>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1"/>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1"/>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05" name="Google Shape;1205;p11"/>
          <p:cNvSpPr txBox="1">
            <a:spLocks noGrp="1"/>
          </p:cNvSpPr>
          <p:nvPr>
            <p:ph type="title" hasCustomPrompt="1"/>
          </p:nvPr>
        </p:nvSpPr>
        <p:spPr>
          <a:xfrm>
            <a:off x="886950" y="1141450"/>
            <a:ext cx="7370100" cy="12468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71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06" name="Google Shape;1206;p11"/>
          <p:cNvSpPr txBox="1">
            <a:spLocks noGrp="1"/>
          </p:cNvSpPr>
          <p:nvPr>
            <p:ph type="subTitle" idx="1"/>
          </p:nvPr>
        </p:nvSpPr>
        <p:spPr>
          <a:xfrm>
            <a:off x="1284000" y="2435600"/>
            <a:ext cx="6576000" cy="37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900">
                <a:solidFill>
                  <a:schemeClr val="accent2"/>
                </a:solidFill>
              </a:defRPr>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1207" name="Google Shape;1207;p11"/>
          <p:cNvSpPr/>
          <p:nvPr/>
        </p:nvSpPr>
        <p:spPr>
          <a:xfrm>
            <a:off x="303900" y="549338"/>
            <a:ext cx="8536200" cy="4052100"/>
          </a:xfrm>
          <a:prstGeom prst="rect">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120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09"/>
        <p:cNvGrpSpPr/>
        <p:nvPr/>
      </p:nvGrpSpPr>
      <p:grpSpPr>
        <a:xfrm>
          <a:off x="0" y="0"/>
          <a:ext cx="0" cy="0"/>
          <a:chOff x="0" y="0"/>
          <a:chExt cx="0" cy="0"/>
        </a:xfrm>
      </p:grpSpPr>
      <p:grpSp>
        <p:nvGrpSpPr>
          <p:cNvPr id="1210" name="Google Shape;1210;p13"/>
          <p:cNvGrpSpPr/>
          <p:nvPr/>
        </p:nvGrpSpPr>
        <p:grpSpPr>
          <a:xfrm>
            <a:off x="297" y="15560"/>
            <a:ext cx="9143904" cy="5119643"/>
            <a:chOff x="297" y="15560"/>
            <a:chExt cx="9143904" cy="5119643"/>
          </a:xfrm>
        </p:grpSpPr>
        <p:grpSp>
          <p:nvGrpSpPr>
            <p:cNvPr id="1211" name="Google Shape;1211;p13"/>
            <p:cNvGrpSpPr/>
            <p:nvPr/>
          </p:nvGrpSpPr>
          <p:grpSpPr>
            <a:xfrm>
              <a:off x="297" y="15560"/>
              <a:ext cx="9143904" cy="5119643"/>
              <a:chOff x="297" y="15560"/>
              <a:chExt cx="9143904" cy="5119643"/>
            </a:xfrm>
          </p:grpSpPr>
          <p:sp>
            <p:nvSpPr>
              <p:cNvPr id="1212" name="Google Shape;1212;p13"/>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3"/>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4" name="Google Shape;1214;p13"/>
              <p:cNvGrpSpPr/>
              <p:nvPr/>
            </p:nvGrpSpPr>
            <p:grpSpPr>
              <a:xfrm>
                <a:off x="74092" y="83998"/>
                <a:ext cx="8958196" cy="100651"/>
                <a:chOff x="74092" y="83998"/>
                <a:chExt cx="8958196" cy="100651"/>
              </a:xfrm>
            </p:grpSpPr>
            <p:sp>
              <p:nvSpPr>
                <p:cNvPr id="1215" name="Google Shape;1215;p13"/>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3"/>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3"/>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3"/>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3"/>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3"/>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3"/>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3"/>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3"/>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3"/>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3"/>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3"/>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3"/>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3"/>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3"/>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3"/>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3"/>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3"/>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3"/>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3"/>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3"/>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3"/>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3"/>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3"/>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3"/>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3"/>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3"/>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3"/>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3"/>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3"/>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3"/>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3"/>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3"/>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13"/>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13"/>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3"/>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3"/>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3"/>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3"/>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3"/>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5" name="Google Shape;1255;p13"/>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6" name="Google Shape;1256;p13"/>
              <p:cNvGrpSpPr/>
              <p:nvPr/>
            </p:nvGrpSpPr>
            <p:grpSpPr>
              <a:xfrm>
                <a:off x="82434" y="4966083"/>
                <a:ext cx="8958164" cy="100651"/>
                <a:chOff x="82434" y="4966083"/>
                <a:chExt cx="8958164" cy="100651"/>
              </a:xfrm>
            </p:grpSpPr>
            <p:sp>
              <p:nvSpPr>
                <p:cNvPr id="1257" name="Google Shape;1257;p13"/>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3"/>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3"/>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3"/>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3"/>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3"/>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3"/>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3"/>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3"/>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3"/>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3"/>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3"/>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3"/>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13"/>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13"/>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13"/>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13"/>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13"/>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13"/>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13"/>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13"/>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13"/>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13"/>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13"/>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3"/>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3"/>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3"/>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3"/>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3"/>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13"/>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13"/>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13"/>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3"/>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3"/>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3"/>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3"/>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3"/>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3"/>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3"/>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3"/>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97" name="Google Shape;1297;p13"/>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8" name="Google Shape;1298;p13"/>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99" name="Google Shape;1299;p13"/>
          <p:cNvSpPr txBox="1">
            <a:spLocks noGrp="1"/>
          </p:cNvSpPr>
          <p:nvPr>
            <p:ph type="title" idx="2"/>
          </p:nvPr>
        </p:nvSpPr>
        <p:spPr>
          <a:xfrm>
            <a:off x="720007" y="1917395"/>
            <a:ext cx="2305500" cy="347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rgbClr val="6D9EEB"/>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00" name="Google Shape;1300;p13"/>
          <p:cNvSpPr txBox="1">
            <a:spLocks noGrp="1"/>
          </p:cNvSpPr>
          <p:nvPr>
            <p:ph type="subTitle" idx="1"/>
          </p:nvPr>
        </p:nvSpPr>
        <p:spPr>
          <a:xfrm>
            <a:off x="720007" y="2345575"/>
            <a:ext cx="2305500" cy="393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01" name="Google Shape;1301;p13"/>
          <p:cNvSpPr txBox="1">
            <a:spLocks noGrp="1"/>
          </p:cNvSpPr>
          <p:nvPr>
            <p:ph type="title" idx="3"/>
          </p:nvPr>
        </p:nvSpPr>
        <p:spPr>
          <a:xfrm>
            <a:off x="3419244" y="1917395"/>
            <a:ext cx="2305500" cy="347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rgbClr val="6D9EEB"/>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02" name="Google Shape;1302;p13"/>
          <p:cNvSpPr txBox="1">
            <a:spLocks noGrp="1"/>
          </p:cNvSpPr>
          <p:nvPr>
            <p:ph type="subTitle" idx="4"/>
          </p:nvPr>
        </p:nvSpPr>
        <p:spPr>
          <a:xfrm>
            <a:off x="3419244" y="2345575"/>
            <a:ext cx="2305500" cy="393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03" name="Google Shape;1303;p13"/>
          <p:cNvSpPr txBox="1">
            <a:spLocks noGrp="1"/>
          </p:cNvSpPr>
          <p:nvPr>
            <p:ph type="title" idx="5"/>
          </p:nvPr>
        </p:nvSpPr>
        <p:spPr>
          <a:xfrm>
            <a:off x="720007" y="3624255"/>
            <a:ext cx="2305500" cy="347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rgbClr val="6D9EEB"/>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04" name="Google Shape;1304;p13"/>
          <p:cNvSpPr txBox="1">
            <a:spLocks noGrp="1"/>
          </p:cNvSpPr>
          <p:nvPr>
            <p:ph type="subTitle" idx="6"/>
          </p:nvPr>
        </p:nvSpPr>
        <p:spPr>
          <a:xfrm>
            <a:off x="720007" y="4053525"/>
            <a:ext cx="2305500" cy="393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05" name="Google Shape;1305;p13"/>
          <p:cNvSpPr txBox="1">
            <a:spLocks noGrp="1"/>
          </p:cNvSpPr>
          <p:nvPr>
            <p:ph type="title" idx="7"/>
          </p:nvPr>
        </p:nvSpPr>
        <p:spPr>
          <a:xfrm>
            <a:off x="3419244" y="3624255"/>
            <a:ext cx="2305500" cy="347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rgbClr val="6D9EEB"/>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06" name="Google Shape;1306;p13"/>
          <p:cNvSpPr txBox="1">
            <a:spLocks noGrp="1"/>
          </p:cNvSpPr>
          <p:nvPr>
            <p:ph type="subTitle" idx="8"/>
          </p:nvPr>
        </p:nvSpPr>
        <p:spPr>
          <a:xfrm>
            <a:off x="3419244" y="4053525"/>
            <a:ext cx="2305500" cy="393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07" name="Google Shape;1307;p13"/>
          <p:cNvSpPr txBox="1">
            <a:spLocks noGrp="1"/>
          </p:cNvSpPr>
          <p:nvPr>
            <p:ph type="title" idx="9"/>
          </p:nvPr>
        </p:nvSpPr>
        <p:spPr>
          <a:xfrm>
            <a:off x="6118520" y="1917395"/>
            <a:ext cx="2305500" cy="347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rgbClr val="6D9EEB"/>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08" name="Google Shape;1308;p13"/>
          <p:cNvSpPr txBox="1">
            <a:spLocks noGrp="1"/>
          </p:cNvSpPr>
          <p:nvPr>
            <p:ph type="subTitle" idx="13"/>
          </p:nvPr>
        </p:nvSpPr>
        <p:spPr>
          <a:xfrm>
            <a:off x="6118520" y="2345575"/>
            <a:ext cx="2305500" cy="393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09" name="Google Shape;1309;p13"/>
          <p:cNvSpPr txBox="1">
            <a:spLocks noGrp="1"/>
          </p:cNvSpPr>
          <p:nvPr>
            <p:ph type="title" idx="14"/>
          </p:nvPr>
        </p:nvSpPr>
        <p:spPr>
          <a:xfrm>
            <a:off x="6118520" y="3624255"/>
            <a:ext cx="2305500" cy="3474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solidFill>
                  <a:srgbClr val="6D9EEB"/>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10" name="Google Shape;1310;p13"/>
          <p:cNvSpPr txBox="1">
            <a:spLocks noGrp="1"/>
          </p:cNvSpPr>
          <p:nvPr>
            <p:ph type="subTitle" idx="15"/>
          </p:nvPr>
        </p:nvSpPr>
        <p:spPr>
          <a:xfrm>
            <a:off x="6118520" y="4053525"/>
            <a:ext cx="2305500" cy="393300"/>
          </a:xfrm>
          <a:prstGeom prst="rect">
            <a:avLst/>
          </a:prstGeom>
          <a:noFill/>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311" name="Google Shape;1311;p13"/>
          <p:cNvSpPr txBox="1">
            <a:spLocks noGrp="1"/>
          </p:cNvSpPr>
          <p:nvPr>
            <p:ph type="title" idx="16" hasCustomPrompt="1"/>
          </p:nvPr>
        </p:nvSpPr>
        <p:spPr>
          <a:xfrm>
            <a:off x="720007" y="1424152"/>
            <a:ext cx="7347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2" name="Google Shape;1312;p13"/>
          <p:cNvSpPr txBox="1">
            <a:spLocks noGrp="1"/>
          </p:cNvSpPr>
          <p:nvPr>
            <p:ph type="title" idx="17" hasCustomPrompt="1"/>
          </p:nvPr>
        </p:nvSpPr>
        <p:spPr>
          <a:xfrm>
            <a:off x="720007" y="3132110"/>
            <a:ext cx="7347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3" name="Google Shape;1313;p13"/>
          <p:cNvSpPr txBox="1">
            <a:spLocks noGrp="1"/>
          </p:cNvSpPr>
          <p:nvPr>
            <p:ph type="title" idx="18" hasCustomPrompt="1"/>
          </p:nvPr>
        </p:nvSpPr>
        <p:spPr>
          <a:xfrm>
            <a:off x="3419244" y="1424152"/>
            <a:ext cx="7347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4" name="Google Shape;1314;p13"/>
          <p:cNvSpPr txBox="1">
            <a:spLocks noGrp="1"/>
          </p:cNvSpPr>
          <p:nvPr>
            <p:ph type="title" idx="19" hasCustomPrompt="1"/>
          </p:nvPr>
        </p:nvSpPr>
        <p:spPr>
          <a:xfrm>
            <a:off x="3419244" y="3132110"/>
            <a:ext cx="7347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5" name="Google Shape;1315;p13"/>
          <p:cNvSpPr txBox="1">
            <a:spLocks noGrp="1"/>
          </p:cNvSpPr>
          <p:nvPr>
            <p:ph type="title" idx="20" hasCustomPrompt="1"/>
          </p:nvPr>
        </p:nvSpPr>
        <p:spPr>
          <a:xfrm>
            <a:off x="6118520" y="1424152"/>
            <a:ext cx="7347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316" name="Google Shape;1316;p13"/>
          <p:cNvSpPr txBox="1">
            <a:spLocks noGrp="1"/>
          </p:cNvSpPr>
          <p:nvPr>
            <p:ph type="title" idx="21" hasCustomPrompt="1"/>
          </p:nvPr>
        </p:nvSpPr>
        <p:spPr>
          <a:xfrm>
            <a:off x="6118520" y="3132110"/>
            <a:ext cx="734700" cy="3567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solidFill>
                  <a:srgbClr val="00C3B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317"/>
        <p:cNvGrpSpPr/>
        <p:nvPr/>
      </p:nvGrpSpPr>
      <p:grpSpPr>
        <a:xfrm>
          <a:off x="0" y="0"/>
          <a:ext cx="0" cy="0"/>
          <a:chOff x="0" y="0"/>
          <a:chExt cx="0" cy="0"/>
        </a:xfrm>
      </p:grpSpPr>
      <p:grpSp>
        <p:nvGrpSpPr>
          <p:cNvPr id="1318" name="Google Shape;1318;p14"/>
          <p:cNvGrpSpPr/>
          <p:nvPr/>
        </p:nvGrpSpPr>
        <p:grpSpPr>
          <a:xfrm>
            <a:off x="297" y="15560"/>
            <a:ext cx="9143904" cy="5119643"/>
            <a:chOff x="297" y="15560"/>
            <a:chExt cx="9143904" cy="5119643"/>
          </a:xfrm>
        </p:grpSpPr>
        <p:grpSp>
          <p:nvGrpSpPr>
            <p:cNvPr id="1319" name="Google Shape;1319;p14"/>
            <p:cNvGrpSpPr/>
            <p:nvPr/>
          </p:nvGrpSpPr>
          <p:grpSpPr>
            <a:xfrm>
              <a:off x="297" y="15560"/>
              <a:ext cx="9143904" cy="5119643"/>
              <a:chOff x="297" y="15560"/>
              <a:chExt cx="9143904" cy="5119643"/>
            </a:xfrm>
          </p:grpSpPr>
          <p:sp>
            <p:nvSpPr>
              <p:cNvPr id="1320" name="Google Shape;1320;p14"/>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4"/>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22" name="Google Shape;1322;p14"/>
              <p:cNvGrpSpPr/>
              <p:nvPr/>
            </p:nvGrpSpPr>
            <p:grpSpPr>
              <a:xfrm>
                <a:off x="74092" y="83998"/>
                <a:ext cx="8958196" cy="100651"/>
                <a:chOff x="74092" y="83998"/>
                <a:chExt cx="8958196" cy="100651"/>
              </a:xfrm>
            </p:grpSpPr>
            <p:sp>
              <p:nvSpPr>
                <p:cNvPr id="1323" name="Google Shape;1323;p14"/>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4"/>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4"/>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4"/>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4"/>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4"/>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4"/>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4"/>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4"/>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4"/>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4"/>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4"/>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4"/>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4"/>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4"/>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4"/>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4"/>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4"/>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4"/>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4"/>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4"/>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4"/>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4"/>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4"/>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4"/>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4"/>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4"/>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4"/>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4"/>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4"/>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4"/>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4"/>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4"/>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4"/>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4"/>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4"/>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4"/>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4"/>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4"/>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4"/>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3" name="Google Shape;1363;p14"/>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4" name="Google Shape;1364;p14"/>
              <p:cNvGrpSpPr/>
              <p:nvPr/>
            </p:nvGrpSpPr>
            <p:grpSpPr>
              <a:xfrm>
                <a:off x="82434" y="4966083"/>
                <a:ext cx="8958164" cy="100651"/>
                <a:chOff x="82434" y="4966083"/>
                <a:chExt cx="8958164" cy="100651"/>
              </a:xfrm>
            </p:grpSpPr>
            <p:sp>
              <p:nvSpPr>
                <p:cNvPr id="1365" name="Google Shape;1365;p14"/>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4"/>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4"/>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4"/>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4"/>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4"/>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4"/>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4"/>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4"/>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4"/>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4"/>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4"/>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4"/>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4"/>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4"/>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4"/>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4"/>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14"/>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14"/>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4"/>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4"/>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4"/>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4"/>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4"/>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4"/>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4"/>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4"/>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4"/>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4"/>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4"/>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4"/>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4"/>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4"/>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14"/>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14"/>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14"/>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14"/>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14"/>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14"/>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14"/>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05" name="Google Shape;1405;p14"/>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6" name="Google Shape;1406;p14"/>
          <p:cNvSpPr txBox="1">
            <a:spLocks noGrp="1"/>
          </p:cNvSpPr>
          <p:nvPr>
            <p:ph type="title"/>
          </p:nvPr>
        </p:nvSpPr>
        <p:spPr>
          <a:xfrm>
            <a:off x="3051750" y="3543263"/>
            <a:ext cx="5379000" cy="5319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1407" name="Google Shape;1407;p14"/>
          <p:cNvSpPr txBox="1">
            <a:spLocks noGrp="1"/>
          </p:cNvSpPr>
          <p:nvPr>
            <p:ph type="subTitle" idx="1"/>
          </p:nvPr>
        </p:nvSpPr>
        <p:spPr>
          <a:xfrm>
            <a:off x="5077650" y="1432000"/>
            <a:ext cx="3353100" cy="2069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3000"/>
              <a:buNone/>
              <a:defRPr sz="23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408"/>
        <p:cNvGrpSpPr/>
        <p:nvPr/>
      </p:nvGrpSpPr>
      <p:grpSpPr>
        <a:xfrm>
          <a:off x="0" y="0"/>
          <a:ext cx="0" cy="0"/>
          <a:chOff x="0" y="0"/>
          <a:chExt cx="0" cy="0"/>
        </a:xfrm>
      </p:grpSpPr>
      <p:grpSp>
        <p:nvGrpSpPr>
          <p:cNvPr id="1409" name="Google Shape;1409;p15"/>
          <p:cNvGrpSpPr/>
          <p:nvPr/>
        </p:nvGrpSpPr>
        <p:grpSpPr>
          <a:xfrm>
            <a:off x="297" y="15560"/>
            <a:ext cx="9143904" cy="5119643"/>
            <a:chOff x="297" y="15560"/>
            <a:chExt cx="9143904" cy="5119643"/>
          </a:xfrm>
        </p:grpSpPr>
        <p:grpSp>
          <p:nvGrpSpPr>
            <p:cNvPr id="1410" name="Google Shape;1410;p15"/>
            <p:cNvGrpSpPr/>
            <p:nvPr/>
          </p:nvGrpSpPr>
          <p:grpSpPr>
            <a:xfrm>
              <a:off x="297" y="15560"/>
              <a:ext cx="9143904" cy="5119643"/>
              <a:chOff x="297" y="15560"/>
              <a:chExt cx="9143904" cy="5119643"/>
            </a:xfrm>
          </p:grpSpPr>
          <p:sp>
            <p:nvSpPr>
              <p:cNvPr id="1411" name="Google Shape;1411;p15"/>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5"/>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3" name="Google Shape;1413;p15"/>
              <p:cNvGrpSpPr/>
              <p:nvPr/>
            </p:nvGrpSpPr>
            <p:grpSpPr>
              <a:xfrm>
                <a:off x="74092" y="83998"/>
                <a:ext cx="8958196" cy="100651"/>
                <a:chOff x="74092" y="83998"/>
                <a:chExt cx="8958196" cy="100651"/>
              </a:xfrm>
            </p:grpSpPr>
            <p:sp>
              <p:nvSpPr>
                <p:cNvPr id="1414" name="Google Shape;1414;p15"/>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5"/>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5"/>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5"/>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5"/>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5"/>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5"/>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5"/>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15"/>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15"/>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5"/>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5"/>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5"/>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5"/>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5"/>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5"/>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5"/>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5"/>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5"/>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5"/>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5"/>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5"/>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5"/>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5"/>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5"/>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5"/>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5"/>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5"/>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5"/>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5"/>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15"/>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15"/>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15"/>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5"/>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5"/>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5"/>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5"/>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5"/>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5"/>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5"/>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4" name="Google Shape;1454;p15"/>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5" name="Google Shape;1455;p15"/>
              <p:cNvGrpSpPr/>
              <p:nvPr/>
            </p:nvGrpSpPr>
            <p:grpSpPr>
              <a:xfrm>
                <a:off x="82434" y="4966083"/>
                <a:ext cx="8958164" cy="100651"/>
                <a:chOff x="82434" y="4966083"/>
                <a:chExt cx="8958164" cy="100651"/>
              </a:xfrm>
            </p:grpSpPr>
            <p:sp>
              <p:nvSpPr>
                <p:cNvPr id="1456" name="Google Shape;1456;p15"/>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5"/>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5"/>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5"/>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5"/>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5"/>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5"/>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5"/>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5"/>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5"/>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5"/>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5"/>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5"/>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5"/>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5"/>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5"/>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5"/>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5"/>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5"/>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5"/>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5"/>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5"/>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5"/>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5"/>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5"/>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5"/>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5"/>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5"/>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5"/>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5"/>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5"/>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5"/>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5"/>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5"/>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5"/>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5"/>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5"/>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5"/>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15"/>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15"/>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496" name="Google Shape;1496;p15"/>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7" name="Google Shape;1497;p15"/>
          <p:cNvSpPr txBox="1">
            <a:spLocks noGrp="1"/>
          </p:cNvSpPr>
          <p:nvPr>
            <p:ph type="title"/>
          </p:nvPr>
        </p:nvSpPr>
        <p:spPr>
          <a:xfrm>
            <a:off x="720000" y="733000"/>
            <a:ext cx="2972100" cy="19866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3000"/>
              <a:buNone/>
              <a:defRPr sz="3300">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98" name="Google Shape;1498;p15"/>
          <p:cNvSpPr txBox="1">
            <a:spLocks noGrp="1"/>
          </p:cNvSpPr>
          <p:nvPr>
            <p:ph type="subTitle" idx="1"/>
          </p:nvPr>
        </p:nvSpPr>
        <p:spPr>
          <a:xfrm>
            <a:off x="720000" y="2825775"/>
            <a:ext cx="2239500" cy="144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499"/>
        <p:cNvGrpSpPr/>
        <p:nvPr/>
      </p:nvGrpSpPr>
      <p:grpSpPr>
        <a:xfrm>
          <a:off x="0" y="0"/>
          <a:ext cx="0" cy="0"/>
          <a:chOff x="0" y="0"/>
          <a:chExt cx="0" cy="0"/>
        </a:xfrm>
      </p:grpSpPr>
      <p:grpSp>
        <p:nvGrpSpPr>
          <p:cNvPr id="1500" name="Google Shape;1500;p16"/>
          <p:cNvGrpSpPr/>
          <p:nvPr/>
        </p:nvGrpSpPr>
        <p:grpSpPr>
          <a:xfrm>
            <a:off x="297" y="15560"/>
            <a:ext cx="9143904" cy="5119643"/>
            <a:chOff x="297" y="15560"/>
            <a:chExt cx="9143904" cy="5119643"/>
          </a:xfrm>
        </p:grpSpPr>
        <p:grpSp>
          <p:nvGrpSpPr>
            <p:cNvPr id="1501" name="Google Shape;1501;p16"/>
            <p:cNvGrpSpPr/>
            <p:nvPr/>
          </p:nvGrpSpPr>
          <p:grpSpPr>
            <a:xfrm>
              <a:off x="297" y="15560"/>
              <a:ext cx="9143904" cy="5119643"/>
              <a:chOff x="297" y="15560"/>
              <a:chExt cx="9143904" cy="5119643"/>
            </a:xfrm>
          </p:grpSpPr>
          <p:sp>
            <p:nvSpPr>
              <p:cNvPr id="1502" name="Google Shape;1502;p16"/>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6"/>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4" name="Google Shape;1504;p16"/>
              <p:cNvGrpSpPr/>
              <p:nvPr/>
            </p:nvGrpSpPr>
            <p:grpSpPr>
              <a:xfrm>
                <a:off x="74092" y="83998"/>
                <a:ext cx="8958196" cy="100651"/>
                <a:chOff x="74092" y="83998"/>
                <a:chExt cx="8958196" cy="100651"/>
              </a:xfrm>
            </p:grpSpPr>
            <p:sp>
              <p:nvSpPr>
                <p:cNvPr id="1505" name="Google Shape;1505;p16"/>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6"/>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6"/>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6"/>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6"/>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6"/>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6"/>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6"/>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6"/>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6"/>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6"/>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6"/>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6"/>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6"/>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6"/>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6"/>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6"/>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6"/>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6"/>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6"/>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6"/>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6"/>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6"/>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6"/>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6"/>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6"/>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6"/>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6"/>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6"/>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6"/>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6"/>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6"/>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6"/>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6"/>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6"/>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6"/>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6"/>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6"/>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6"/>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6"/>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5" name="Google Shape;1545;p16"/>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6" name="Google Shape;1546;p16"/>
              <p:cNvGrpSpPr/>
              <p:nvPr/>
            </p:nvGrpSpPr>
            <p:grpSpPr>
              <a:xfrm>
                <a:off x="82434" y="4966083"/>
                <a:ext cx="8958164" cy="100651"/>
                <a:chOff x="82434" y="4966083"/>
                <a:chExt cx="8958164" cy="100651"/>
              </a:xfrm>
            </p:grpSpPr>
            <p:sp>
              <p:nvSpPr>
                <p:cNvPr id="1547" name="Google Shape;1547;p16"/>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6"/>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6"/>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6"/>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6"/>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6"/>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6"/>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6"/>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6"/>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6"/>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6"/>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6"/>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6"/>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6"/>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6"/>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6"/>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6"/>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6"/>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6"/>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6"/>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6"/>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6"/>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6"/>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6"/>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6"/>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6"/>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6"/>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6"/>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16"/>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16"/>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6"/>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6"/>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6"/>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6"/>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6"/>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6"/>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6"/>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6"/>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6"/>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6"/>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587" name="Google Shape;1587;p16"/>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8" name="Google Shape;1588;p16"/>
          <p:cNvSpPr txBox="1">
            <a:spLocks noGrp="1"/>
          </p:cNvSpPr>
          <p:nvPr>
            <p:ph type="title"/>
          </p:nvPr>
        </p:nvSpPr>
        <p:spPr>
          <a:xfrm>
            <a:off x="720000" y="1697675"/>
            <a:ext cx="2596800" cy="8343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589" name="Google Shape;1589;p16"/>
          <p:cNvSpPr txBox="1">
            <a:spLocks noGrp="1"/>
          </p:cNvSpPr>
          <p:nvPr>
            <p:ph type="subTitle" idx="1"/>
          </p:nvPr>
        </p:nvSpPr>
        <p:spPr>
          <a:xfrm>
            <a:off x="720000" y="2892800"/>
            <a:ext cx="2575500" cy="1080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590"/>
        <p:cNvGrpSpPr/>
        <p:nvPr/>
      </p:nvGrpSpPr>
      <p:grpSpPr>
        <a:xfrm>
          <a:off x="0" y="0"/>
          <a:ext cx="0" cy="0"/>
          <a:chOff x="0" y="0"/>
          <a:chExt cx="0" cy="0"/>
        </a:xfrm>
      </p:grpSpPr>
      <p:grpSp>
        <p:nvGrpSpPr>
          <p:cNvPr id="1591" name="Google Shape;1591;p17"/>
          <p:cNvGrpSpPr/>
          <p:nvPr/>
        </p:nvGrpSpPr>
        <p:grpSpPr>
          <a:xfrm>
            <a:off x="297" y="15560"/>
            <a:ext cx="9143904" cy="5119643"/>
            <a:chOff x="297" y="15560"/>
            <a:chExt cx="9143904" cy="5119643"/>
          </a:xfrm>
        </p:grpSpPr>
        <p:grpSp>
          <p:nvGrpSpPr>
            <p:cNvPr id="1592" name="Google Shape;1592;p17"/>
            <p:cNvGrpSpPr/>
            <p:nvPr/>
          </p:nvGrpSpPr>
          <p:grpSpPr>
            <a:xfrm>
              <a:off x="297" y="15560"/>
              <a:ext cx="9143904" cy="5119643"/>
              <a:chOff x="297" y="15560"/>
              <a:chExt cx="9143904" cy="5119643"/>
            </a:xfrm>
          </p:grpSpPr>
          <p:sp>
            <p:nvSpPr>
              <p:cNvPr id="1593" name="Google Shape;1593;p17"/>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17"/>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5" name="Google Shape;1595;p17"/>
              <p:cNvGrpSpPr/>
              <p:nvPr/>
            </p:nvGrpSpPr>
            <p:grpSpPr>
              <a:xfrm>
                <a:off x="74092" y="83998"/>
                <a:ext cx="8958196" cy="100651"/>
                <a:chOff x="74092" y="83998"/>
                <a:chExt cx="8958196" cy="100651"/>
              </a:xfrm>
            </p:grpSpPr>
            <p:sp>
              <p:nvSpPr>
                <p:cNvPr id="1596" name="Google Shape;1596;p17"/>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7"/>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7"/>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7"/>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7"/>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7"/>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7"/>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7"/>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7"/>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7"/>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7"/>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7"/>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7"/>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7"/>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7"/>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7"/>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7"/>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7"/>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7"/>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7"/>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7"/>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7"/>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7"/>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7"/>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7"/>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7"/>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7"/>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7"/>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7"/>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7"/>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7"/>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7"/>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7"/>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7"/>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7"/>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7"/>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7"/>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7"/>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7"/>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7"/>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6" name="Google Shape;1636;p17"/>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7" name="Google Shape;1637;p17"/>
              <p:cNvGrpSpPr/>
              <p:nvPr/>
            </p:nvGrpSpPr>
            <p:grpSpPr>
              <a:xfrm>
                <a:off x="82434" y="4966083"/>
                <a:ext cx="8958164" cy="100651"/>
                <a:chOff x="82434" y="4966083"/>
                <a:chExt cx="8958164" cy="100651"/>
              </a:xfrm>
            </p:grpSpPr>
            <p:sp>
              <p:nvSpPr>
                <p:cNvPr id="1638" name="Google Shape;1638;p17"/>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7"/>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7"/>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7"/>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7"/>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7"/>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7"/>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7"/>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7"/>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7"/>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7"/>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7"/>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7"/>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7"/>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7"/>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7"/>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7"/>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7"/>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7"/>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7"/>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7"/>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7"/>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7"/>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7"/>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7"/>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7"/>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7"/>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7"/>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7"/>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7"/>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7"/>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7"/>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7"/>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7"/>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7"/>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7"/>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7"/>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7"/>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7"/>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7"/>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78" name="Google Shape;1678;p17"/>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17"/>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80" name="Google Shape;1680;p17"/>
          <p:cNvSpPr txBox="1">
            <a:spLocks noGrp="1"/>
          </p:cNvSpPr>
          <p:nvPr>
            <p:ph type="title" idx="2"/>
          </p:nvPr>
        </p:nvSpPr>
        <p:spPr>
          <a:xfrm>
            <a:off x="1715175" y="2633200"/>
            <a:ext cx="2505600" cy="37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81" name="Google Shape;1681;p17"/>
          <p:cNvSpPr txBox="1">
            <a:spLocks noGrp="1"/>
          </p:cNvSpPr>
          <p:nvPr>
            <p:ph type="title" idx="3"/>
          </p:nvPr>
        </p:nvSpPr>
        <p:spPr>
          <a:xfrm>
            <a:off x="4923225" y="2633200"/>
            <a:ext cx="2505600" cy="375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0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682" name="Google Shape;1682;p17"/>
          <p:cNvSpPr txBox="1">
            <a:spLocks noGrp="1"/>
          </p:cNvSpPr>
          <p:nvPr>
            <p:ph type="subTitle" idx="1"/>
          </p:nvPr>
        </p:nvSpPr>
        <p:spPr>
          <a:xfrm>
            <a:off x="4923223" y="3044622"/>
            <a:ext cx="25056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83" name="Google Shape;1683;p17"/>
          <p:cNvSpPr txBox="1">
            <a:spLocks noGrp="1"/>
          </p:cNvSpPr>
          <p:nvPr>
            <p:ph type="subTitle" idx="4"/>
          </p:nvPr>
        </p:nvSpPr>
        <p:spPr>
          <a:xfrm>
            <a:off x="1715177" y="3044622"/>
            <a:ext cx="2505600" cy="1010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684"/>
        <p:cNvGrpSpPr/>
        <p:nvPr/>
      </p:nvGrpSpPr>
      <p:grpSpPr>
        <a:xfrm>
          <a:off x="0" y="0"/>
          <a:ext cx="0" cy="0"/>
          <a:chOff x="0" y="0"/>
          <a:chExt cx="0" cy="0"/>
        </a:xfrm>
      </p:grpSpPr>
      <p:grpSp>
        <p:nvGrpSpPr>
          <p:cNvPr id="1685" name="Google Shape;1685;p18"/>
          <p:cNvGrpSpPr/>
          <p:nvPr/>
        </p:nvGrpSpPr>
        <p:grpSpPr>
          <a:xfrm>
            <a:off x="297" y="15560"/>
            <a:ext cx="9143904" cy="5119643"/>
            <a:chOff x="297" y="15560"/>
            <a:chExt cx="9143904" cy="5119643"/>
          </a:xfrm>
        </p:grpSpPr>
        <p:grpSp>
          <p:nvGrpSpPr>
            <p:cNvPr id="1686" name="Google Shape;1686;p18"/>
            <p:cNvGrpSpPr/>
            <p:nvPr/>
          </p:nvGrpSpPr>
          <p:grpSpPr>
            <a:xfrm>
              <a:off x="297" y="15560"/>
              <a:ext cx="9143904" cy="5119643"/>
              <a:chOff x="297" y="15560"/>
              <a:chExt cx="9143904" cy="5119643"/>
            </a:xfrm>
          </p:grpSpPr>
          <p:sp>
            <p:nvSpPr>
              <p:cNvPr id="1687" name="Google Shape;1687;p18"/>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8"/>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 name="Google Shape;1689;p18"/>
              <p:cNvGrpSpPr/>
              <p:nvPr/>
            </p:nvGrpSpPr>
            <p:grpSpPr>
              <a:xfrm>
                <a:off x="74092" y="83998"/>
                <a:ext cx="8958196" cy="100651"/>
                <a:chOff x="74092" y="83998"/>
                <a:chExt cx="8958196" cy="100651"/>
              </a:xfrm>
            </p:grpSpPr>
            <p:sp>
              <p:nvSpPr>
                <p:cNvPr id="1690" name="Google Shape;1690;p18"/>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8"/>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8"/>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8"/>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8"/>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8"/>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18"/>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18"/>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18"/>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18"/>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18"/>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18"/>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18"/>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18"/>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18"/>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18"/>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18"/>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18"/>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18"/>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18"/>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18"/>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18"/>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18"/>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18"/>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18"/>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18"/>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18"/>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18"/>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18"/>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18"/>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18"/>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18"/>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18"/>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18"/>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18"/>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18"/>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18"/>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18"/>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18"/>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18"/>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0" name="Google Shape;1730;p18"/>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31" name="Google Shape;1731;p18"/>
              <p:cNvGrpSpPr/>
              <p:nvPr/>
            </p:nvGrpSpPr>
            <p:grpSpPr>
              <a:xfrm>
                <a:off x="82434" y="4966083"/>
                <a:ext cx="8958164" cy="100651"/>
                <a:chOff x="82434" y="4966083"/>
                <a:chExt cx="8958164" cy="100651"/>
              </a:xfrm>
            </p:grpSpPr>
            <p:sp>
              <p:nvSpPr>
                <p:cNvPr id="1732" name="Google Shape;1732;p18"/>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18"/>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18"/>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18"/>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18"/>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18"/>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18"/>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18"/>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18"/>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18"/>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18"/>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18"/>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18"/>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18"/>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18"/>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18"/>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18"/>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18"/>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18"/>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18"/>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18"/>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18"/>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18"/>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18"/>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18"/>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18"/>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18"/>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18"/>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18"/>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8"/>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8"/>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8"/>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8"/>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8"/>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8"/>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8"/>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8"/>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8"/>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18"/>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18"/>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72" name="Google Shape;1772;p18"/>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73" name="Google Shape;1773;p18"/>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74" name="Google Shape;1774;p18"/>
          <p:cNvSpPr txBox="1">
            <a:spLocks noGrp="1"/>
          </p:cNvSpPr>
          <p:nvPr>
            <p:ph type="title" idx="2"/>
          </p:nvPr>
        </p:nvSpPr>
        <p:spPr>
          <a:xfrm>
            <a:off x="937700" y="2181386"/>
            <a:ext cx="21753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75" name="Google Shape;1775;p18"/>
          <p:cNvSpPr txBox="1">
            <a:spLocks noGrp="1"/>
          </p:cNvSpPr>
          <p:nvPr>
            <p:ph type="subTitle" idx="1"/>
          </p:nvPr>
        </p:nvSpPr>
        <p:spPr>
          <a:xfrm>
            <a:off x="937700" y="2543358"/>
            <a:ext cx="2175300" cy="777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6" name="Google Shape;1776;p18"/>
          <p:cNvSpPr txBox="1">
            <a:spLocks noGrp="1"/>
          </p:cNvSpPr>
          <p:nvPr>
            <p:ph type="title" idx="3"/>
          </p:nvPr>
        </p:nvSpPr>
        <p:spPr>
          <a:xfrm>
            <a:off x="3484350" y="2972404"/>
            <a:ext cx="21753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77" name="Google Shape;1777;p18"/>
          <p:cNvSpPr txBox="1">
            <a:spLocks noGrp="1"/>
          </p:cNvSpPr>
          <p:nvPr>
            <p:ph type="subTitle" idx="4"/>
          </p:nvPr>
        </p:nvSpPr>
        <p:spPr>
          <a:xfrm>
            <a:off x="3484350" y="3334376"/>
            <a:ext cx="2175300" cy="777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78" name="Google Shape;1778;p18"/>
          <p:cNvSpPr txBox="1">
            <a:spLocks noGrp="1"/>
          </p:cNvSpPr>
          <p:nvPr>
            <p:ph type="title" idx="5"/>
          </p:nvPr>
        </p:nvSpPr>
        <p:spPr>
          <a:xfrm>
            <a:off x="6031147" y="2181386"/>
            <a:ext cx="21753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779" name="Google Shape;1779;p18"/>
          <p:cNvSpPr txBox="1">
            <a:spLocks noGrp="1"/>
          </p:cNvSpPr>
          <p:nvPr>
            <p:ph type="subTitle" idx="6"/>
          </p:nvPr>
        </p:nvSpPr>
        <p:spPr>
          <a:xfrm>
            <a:off x="6031147" y="2543358"/>
            <a:ext cx="2175300" cy="777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80"/>
        <p:cNvGrpSpPr/>
        <p:nvPr/>
      </p:nvGrpSpPr>
      <p:grpSpPr>
        <a:xfrm>
          <a:off x="0" y="0"/>
          <a:ext cx="0" cy="0"/>
          <a:chOff x="0" y="0"/>
          <a:chExt cx="0" cy="0"/>
        </a:xfrm>
      </p:grpSpPr>
      <p:grpSp>
        <p:nvGrpSpPr>
          <p:cNvPr id="1781" name="Google Shape;1781;p19"/>
          <p:cNvGrpSpPr/>
          <p:nvPr/>
        </p:nvGrpSpPr>
        <p:grpSpPr>
          <a:xfrm>
            <a:off x="297" y="15560"/>
            <a:ext cx="9143904" cy="5119643"/>
            <a:chOff x="297" y="15560"/>
            <a:chExt cx="9143904" cy="5119643"/>
          </a:xfrm>
        </p:grpSpPr>
        <p:grpSp>
          <p:nvGrpSpPr>
            <p:cNvPr id="1782" name="Google Shape;1782;p19"/>
            <p:cNvGrpSpPr/>
            <p:nvPr/>
          </p:nvGrpSpPr>
          <p:grpSpPr>
            <a:xfrm>
              <a:off x="297" y="15560"/>
              <a:ext cx="9143904" cy="5119643"/>
              <a:chOff x="297" y="15560"/>
              <a:chExt cx="9143904" cy="5119643"/>
            </a:xfrm>
          </p:grpSpPr>
          <p:sp>
            <p:nvSpPr>
              <p:cNvPr id="1783" name="Google Shape;1783;p19"/>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19"/>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 name="Google Shape;1785;p19"/>
              <p:cNvGrpSpPr/>
              <p:nvPr/>
            </p:nvGrpSpPr>
            <p:grpSpPr>
              <a:xfrm>
                <a:off x="74092" y="83998"/>
                <a:ext cx="8958196" cy="100651"/>
                <a:chOff x="74092" y="83998"/>
                <a:chExt cx="8958196" cy="100651"/>
              </a:xfrm>
            </p:grpSpPr>
            <p:sp>
              <p:nvSpPr>
                <p:cNvPr id="1786" name="Google Shape;1786;p19"/>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19"/>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19"/>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19"/>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19"/>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19"/>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19"/>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19"/>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19"/>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19"/>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19"/>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19"/>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19"/>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19"/>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19"/>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19"/>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19"/>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19"/>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19"/>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19"/>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19"/>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19"/>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19"/>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19"/>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19"/>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19"/>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19"/>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19"/>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19"/>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19"/>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19"/>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19"/>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19"/>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19"/>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19"/>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19"/>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19"/>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19"/>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19"/>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19"/>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6" name="Google Shape;1826;p19"/>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27" name="Google Shape;1827;p19"/>
              <p:cNvGrpSpPr/>
              <p:nvPr/>
            </p:nvGrpSpPr>
            <p:grpSpPr>
              <a:xfrm>
                <a:off x="82434" y="4966083"/>
                <a:ext cx="8958164" cy="100651"/>
                <a:chOff x="82434" y="4966083"/>
                <a:chExt cx="8958164" cy="100651"/>
              </a:xfrm>
            </p:grpSpPr>
            <p:sp>
              <p:nvSpPr>
                <p:cNvPr id="1828" name="Google Shape;1828;p19"/>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19"/>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19"/>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19"/>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19"/>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19"/>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19"/>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19"/>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19"/>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19"/>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19"/>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19"/>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19"/>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19"/>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19"/>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19"/>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19"/>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19"/>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19"/>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19"/>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19"/>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19"/>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19"/>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19"/>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19"/>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19"/>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19"/>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19"/>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19"/>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19"/>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19"/>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19"/>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19"/>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19"/>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19"/>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19"/>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19"/>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19"/>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9"/>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19"/>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868" name="Google Shape;1868;p19"/>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9" name="Google Shape;1869;p19"/>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19"/>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9"/>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72" name="Google Shape;1872;p19"/>
          <p:cNvSpPr txBox="1">
            <a:spLocks noGrp="1"/>
          </p:cNvSpPr>
          <p:nvPr>
            <p:ph type="title" idx="2"/>
          </p:nvPr>
        </p:nvSpPr>
        <p:spPr>
          <a:xfrm>
            <a:off x="2183334" y="1618250"/>
            <a:ext cx="1978200" cy="438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3" name="Google Shape;1873;p19"/>
          <p:cNvSpPr txBox="1">
            <a:spLocks noGrp="1"/>
          </p:cNvSpPr>
          <p:nvPr>
            <p:ph type="subTitle" idx="1"/>
          </p:nvPr>
        </p:nvSpPr>
        <p:spPr>
          <a:xfrm>
            <a:off x="2183334" y="1990793"/>
            <a:ext cx="19782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4" name="Google Shape;1874;p19"/>
          <p:cNvSpPr txBox="1">
            <a:spLocks noGrp="1"/>
          </p:cNvSpPr>
          <p:nvPr>
            <p:ph type="title" idx="3"/>
          </p:nvPr>
        </p:nvSpPr>
        <p:spPr>
          <a:xfrm>
            <a:off x="6289750" y="1618250"/>
            <a:ext cx="1978200" cy="438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5" name="Google Shape;1875;p19"/>
          <p:cNvSpPr txBox="1">
            <a:spLocks noGrp="1"/>
          </p:cNvSpPr>
          <p:nvPr>
            <p:ph type="subTitle" idx="4"/>
          </p:nvPr>
        </p:nvSpPr>
        <p:spPr>
          <a:xfrm>
            <a:off x="6300179" y="1990793"/>
            <a:ext cx="19782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6" name="Google Shape;1876;p19"/>
          <p:cNvSpPr txBox="1">
            <a:spLocks noGrp="1"/>
          </p:cNvSpPr>
          <p:nvPr>
            <p:ph type="title" idx="5"/>
          </p:nvPr>
        </p:nvSpPr>
        <p:spPr>
          <a:xfrm>
            <a:off x="2183334" y="3249875"/>
            <a:ext cx="1978200" cy="438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7" name="Google Shape;1877;p19"/>
          <p:cNvSpPr txBox="1">
            <a:spLocks noGrp="1"/>
          </p:cNvSpPr>
          <p:nvPr>
            <p:ph type="subTitle" idx="6"/>
          </p:nvPr>
        </p:nvSpPr>
        <p:spPr>
          <a:xfrm>
            <a:off x="2183334" y="3622418"/>
            <a:ext cx="19782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878" name="Google Shape;1878;p19"/>
          <p:cNvSpPr txBox="1">
            <a:spLocks noGrp="1"/>
          </p:cNvSpPr>
          <p:nvPr>
            <p:ph type="title" idx="7"/>
          </p:nvPr>
        </p:nvSpPr>
        <p:spPr>
          <a:xfrm>
            <a:off x="6289750" y="3249875"/>
            <a:ext cx="1978200" cy="438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879" name="Google Shape;1879;p19"/>
          <p:cNvSpPr txBox="1">
            <a:spLocks noGrp="1"/>
          </p:cNvSpPr>
          <p:nvPr>
            <p:ph type="subTitle" idx="8"/>
          </p:nvPr>
        </p:nvSpPr>
        <p:spPr>
          <a:xfrm>
            <a:off x="6289746" y="3622418"/>
            <a:ext cx="1978200" cy="576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880"/>
        <p:cNvGrpSpPr/>
        <p:nvPr/>
      </p:nvGrpSpPr>
      <p:grpSpPr>
        <a:xfrm>
          <a:off x="0" y="0"/>
          <a:ext cx="0" cy="0"/>
          <a:chOff x="0" y="0"/>
          <a:chExt cx="0" cy="0"/>
        </a:xfrm>
      </p:grpSpPr>
      <p:grpSp>
        <p:nvGrpSpPr>
          <p:cNvPr id="1881" name="Google Shape;1881;p20"/>
          <p:cNvGrpSpPr/>
          <p:nvPr/>
        </p:nvGrpSpPr>
        <p:grpSpPr>
          <a:xfrm>
            <a:off x="297" y="15560"/>
            <a:ext cx="9143904" cy="5119643"/>
            <a:chOff x="297" y="15560"/>
            <a:chExt cx="9143904" cy="5119643"/>
          </a:xfrm>
        </p:grpSpPr>
        <p:grpSp>
          <p:nvGrpSpPr>
            <p:cNvPr id="1882" name="Google Shape;1882;p20"/>
            <p:cNvGrpSpPr/>
            <p:nvPr/>
          </p:nvGrpSpPr>
          <p:grpSpPr>
            <a:xfrm>
              <a:off x="297" y="15560"/>
              <a:ext cx="9143904" cy="5119643"/>
              <a:chOff x="297" y="15560"/>
              <a:chExt cx="9143904" cy="5119643"/>
            </a:xfrm>
          </p:grpSpPr>
          <p:sp>
            <p:nvSpPr>
              <p:cNvPr id="1883" name="Google Shape;1883;p20"/>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0"/>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5" name="Google Shape;1885;p20"/>
              <p:cNvGrpSpPr/>
              <p:nvPr/>
            </p:nvGrpSpPr>
            <p:grpSpPr>
              <a:xfrm>
                <a:off x="74092" y="83998"/>
                <a:ext cx="8958196" cy="100651"/>
                <a:chOff x="74092" y="83998"/>
                <a:chExt cx="8958196" cy="100651"/>
              </a:xfrm>
            </p:grpSpPr>
            <p:sp>
              <p:nvSpPr>
                <p:cNvPr id="1886" name="Google Shape;1886;p20"/>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0"/>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0"/>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0"/>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0"/>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0"/>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0"/>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0"/>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0"/>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0"/>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0"/>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0"/>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0"/>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0"/>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0"/>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0"/>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0"/>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0"/>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0"/>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0"/>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0"/>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0"/>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0"/>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0"/>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0"/>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0"/>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0"/>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0"/>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0"/>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0"/>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0"/>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0"/>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0"/>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0"/>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0"/>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0"/>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0"/>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0"/>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0"/>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0"/>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 name="Google Shape;1926;p20"/>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7" name="Google Shape;1927;p20"/>
              <p:cNvGrpSpPr/>
              <p:nvPr/>
            </p:nvGrpSpPr>
            <p:grpSpPr>
              <a:xfrm>
                <a:off x="82434" y="4966083"/>
                <a:ext cx="8958164" cy="100651"/>
                <a:chOff x="82434" y="4966083"/>
                <a:chExt cx="8958164" cy="100651"/>
              </a:xfrm>
            </p:grpSpPr>
            <p:sp>
              <p:nvSpPr>
                <p:cNvPr id="1928" name="Google Shape;1928;p20"/>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0"/>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0"/>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0"/>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0"/>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0"/>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0"/>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0"/>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0"/>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0"/>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0"/>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0"/>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0"/>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0"/>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0"/>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0"/>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0"/>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0"/>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0"/>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0"/>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0"/>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0"/>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0"/>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0"/>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0"/>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0"/>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0"/>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0"/>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0"/>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0"/>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0"/>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0"/>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0"/>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0"/>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0"/>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0"/>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0"/>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0"/>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0"/>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0"/>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968" name="Google Shape;1968;p20"/>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69" name="Google Shape;1969;p20"/>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970" name="Google Shape;1970;p20"/>
          <p:cNvSpPr txBox="1">
            <a:spLocks noGrp="1"/>
          </p:cNvSpPr>
          <p:nvPr>
            <p:ph type="title" idx="2"/>
          </p:nvPr>
        </p:nvSpPr>
        <p:spPr>
          <a:xfrm>
            <a:off x="1101224" y="1935485"/>
            <a:ext cx="19860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1" name="Google Shape;1971;p20"/>
          <p:cNvSpPr txBox="1">
            <a:spLocks noGrp="1"/>
          </p:cNvSpPr>
          <p:nvPr>
            <p:ph type="subTitle" idx="1"/>
          </p:nvPr>
        </p:nvSpPr>
        <p:spPr>
          <a:xfrm>
            <a:off x="1101224" y="2263396"/>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72" name="Google Shape;1972;p20"/>
          <p:cNvSpPr txBox="1">
            <a:spLocks noGrp="1"/>
          </p:cNvSpPr>
          <p:nvPr>
            <p:ph type="title" idx="3"/>
          </p:nvPr>
        </p:nvSpPr>
        <p:spPr>
          <a:xfrm>
            <a:off x="3579000" y="1935485"/>
            <a:ext cx="19860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3" name="Google Shape;1973;p20"/>
          <p:cNvSpPr txBox="1">
            <a:spLocks noGrp="1"/>
          </p:cNvSpPr>
          <p:nvPr>
            <p:ph type="subTitle" idx="4"/>
          </p:nvPr>
        </p:nvSpPr>
        <p:spPr>
          <a:xfrm>
            <a:off x="3579000" y="2263396"/>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74" name="Google Shape;1974;p20"/>
          <p:cNvSpPr txBox="1">
            <a:spLocks noGrp="1"/>
          </p:cNvSpPr>
          <p:nvPr>
            <p:ph type="title" idx="5"/>
          </p:nvPr>
        </p:nvSpPr>
        <p:spPr>
          <a:xfrm>
            <a:off x="1101224" y="3597485"/>
            <a:ext cx="19860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5" name="Google Shape;1975;p20"/>
          <p:cNvSpPr txBox="1">
            <a:spLocks noGrp="1"/>
          </p:cNvSpPr>
          <p:nvPr>
            <p:ph type="subTitle" idx="6"/>
          </p:nvPr>
        </p:nvSpPr>
        <p:spPr>
          <a:xfrm>
            <a:off x="1101224" y="3925396"/>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76" name="Google Shape;1976;p20"/>
          <p:cNvSpPr txBox="1">
            <a:spLocks noGrp="1"/>
          </p:cNvSpPr>
          <p:nvPr>
            <p:ph type="title" idx="7"/>
          </p:nvPr>
        </p:nvSpPr>
        <p:spPr>
          <a:xfrm>
            <a:off x="3579000" y="3597485"/>
            <a:ext cx="19860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7" name="Google Shape;1977;p20"/>
          <p:cNvSpPr txBox="1">
            <a:spLocks noGrp="1"/>
          </p:cNvSpPr>
          <p:nvPr>
            <p:ph type="subTitle" idx="8"/>
          </p:nvPr>
        </p:nvSpPr>
        <p:spPr>
          <a:xfrm>
            <a:off x="3579000" y="3925396"/>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78" name="Google Shape;1978;p20"/>
          <p:cNvSpPr txBox="1">
            <a:spLocks noGrp="1"/>
          </p:cNvSpPr>
          <p:nvPr>
            <p:ph type="title" idx="9"/>
          </p:nvPr>
        </p:nvSpPr>
        <p:spPr>
          <a:xfrm>
            <a:off x="6056776" y="1935485"/>
            <a:ext cx="19860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79" name="Google Shape;1979;p20"/>
          <p:cNvSpPr txBox="1">
            <a:spLocks noGrp="1"/>
          </p:cNvSpPr>
          <p:nvPr>
            <p:ph type="subTitle" idx="13"/>
          </p:nvPr>
        </p:nvSpPr>
        <p:spPr>
          <a:xfrm>
            <a:off x="6056776" y="2263396"/>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80" name="Google Shape;1980;p20"/>
          <p:cNvSpPr txBox="1">
            <a:spLocks noGrp="1"/>
          </p:cNvSpPr>
          <p:nvPr>
            <p:ph type="title" idx="14"/>
          </p:nvPr>
        </p:nvSpPr>
        <p:spPr>
          <a:xfrm>
            <a:off x="6056776" y="3597485"/>
            <a:ext cx="1986000" cy="347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981" name="Google Shape;1981;p20"/>
          <p:cNvSpPr txBox="1">
            <a:spLocks noGrp="1"/>
          </p:cNvSpPr>
          <p:nvPr>
            <p:ph type="subTitle" idx="15"/>
          </p:nvPr>
        </p:nvSpPr>
        <p:spPr>
          <a:xfrm>
            <a:off x="6056776" y="3925396"/>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solidFill>
                  <a:srgbClr val="242424"/>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9"/>
        <p:cNvGrpSpPr/>
        <p:nvPr/>
      </p:nvGrpSpPr>
      <p:grpSpPr>
        <a:xfrm>
          <a:off x="0" y="0"/>
          <a:ext cx="0" cy="0"/>
          <a:chOff x="0" y="0"/>
          <a:chExt cx="0" cy="0"/>
        </a:xfrm>
      </p:grpSpPr>
      <p:grpSp>
        <p:nvGrpSpPr>
          <p:cNvPr id="250" name="Google Shape;250;p3"/>
          <p:cNvGrpSpPr/>
          <p:nvPr/>
        </p:nvGrpSpPr>
        <p:grpSpPr>
          <a:xfrm>
            <a:off x="297" y="15560"/>
            <a:ext cx="9143904" cy="5119643"/>
            <a:chOff x="297" y="15560"/>
            <a:chExt cx="9143904" cy="5119643"/>
          </a:xfrm>
        </p:grpSpPr>
        <p:sp>
          <p:nvSpPr>
            <p:cNvPr id="251" name="Google Shape;251;p3"/>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 name="Google Shape;252;p3"/>
            <p:cNvGrpSpPr/>
            <p:nvPr/>
          </p:nvGrpSpPr>
          <p:grpSpPr>
            <a:xfrm>
              <a:off x="8607" y="4897646"/>
              <a:ext cx="9135594" cy="237557"/>
              <a:chOff x="8607" y="4897646"/>
              <a:chExt cx="9135594" cy="237557"/>
            </a:xfrm>
          </p:grpSpPr>
          <p:sp>
            <p:nvSpPr>
              <p:cNvPr id="253" name="Google Shape;253;p3"/>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 name="Google Shape;254;p3"/>
              <p:cNvGrpSpPr/>
              <p:nvPr/>
            </p:nvGrpSpPr>
            <p:grpSpPr>
              <a:xfrm>
                <a:off x="82434" y="4966083"/>
                <a:ext cx="8958164" cy="100651"/>
                <a:chOff x="82434" y="4966083"/>
                <a:chExt cx="8958164" cy="100651"/>
              </a:xfrm>
            </p:grpSpPr>
            <p:sp>
              <p:nvSpPr>
                <p:cNvPr id="255" name="Google Shape;255;p3"/>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5" name="Google Shape;295;p3"/>
            <p:cNvGrpSpPr/>
            <p:nvPr/>
          </p:nvGrpSpPr>
          <p:grpSpPr>
            <a:xfrm>
              <a:off x="297" y="15560"/>
              <a:ext cx="9143904" cy="237557"/>
              <a:chOff x="297" y="15560"/>
              <a:chExt cx="9143904" cy="237557"/>
            </a:xfrm>
          </p:grpSpPr>
          <p:sp>
            <p:nvSpPr>
              <p:cNvPr id="296" name="Google Shape;296;p3"/>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 name="Google Shape;297;p3"/>
              <p:cNvGrpSpPr/>
              <p:nvPr/>
            </p:nvGrpSpPr>
            <p:grpSpPr>
              <a:xfrm>
                <a:off x="74092" y="83998"/>
                <a:ext cx="8958196" cy="100651"/>
                <a:chOff x="74092" y="83998"/>
                <a:chExt cx="8958196" cy="100651"/>
              </a:xfrm>
            </p:grpSpPr>
            <p:sp>
              <p:nvSpPr>
                <p:cNvPr id="298" name="Google Shape;298;p3"/>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38" name="Google Shape;338;p3"/>
          <p:cNvSpPr txBox="1">
            <a:spLocks noGrp="1"/>
          </p:cNvSpPr>
          <p:nvPr>
            <p:ph type="title"/>
          </p:nvPr>
        </p:nvSpPr>
        <p:spPr>
          <a:xfrm>
            <a:off x="4562025" y="2498025"/>
            <a:ext cx="3801600" cy="1020600"/>
          </a:xfrm>
          <a:prstGeom prst="rect">
            <a:avLst/>
          </a:prstGeom>
        </p:spPr>
        <p:txBody>
          <a:bodyPr spcFirstLastPara="1" wrap="square" lIns="91425" tIns="91425" rIns="91425" bIns="91425" anchor="ctr" anchorCtr="0">
            <a:noAutofit/>
          </a:bodyPr>
          <a:lstStyle>
            <a:lvl1pPr lvl="0">
              <a:lnSpc>
                <a:spcPct val="90000"/>
              </a:lnSpc>
              <a:spcBef>
                <a:spcPts val="0"/>
              </a:spcBef>
              <a:spcAft>
                <a:spcPts val="0"/>
              </a:spcAft>
              <a:buSzPts val="3600"/>
              <a:buNone/>
              <a:defRPr sz="4000">
                <a:solidFill>
                  <a:schemeClr val="accen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39" name="Google Shape;339;p3"/>
          <p:cNvSpPr txBox="1">
            <a:spLocks noGrp="1"/>
          </p:cNvSpPr>
          <p:nvPr>
            <p:ph type="title" idx="2" hasCustomPrompt="1"/>
          </p:nvPr>
        </p:nvSpPr>
        <p:spPr>
          <a:xfrm>
            <a:off x="4562025" y="1663700"/>
            <a:ext cx="1872300" cy="8577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340" name="Google Shape;340;p3"/>
          <p:cNvSpPr txBox="1">
            <a:spLocks noGrp="1"/>
          </p:cNvSpPr>
          <p:nvPr>
            <p:ph type="subTitle" idx="1"/>
          </p:nvPr>
        </p:nvSpPr>
        <p:spPr>
          <a:xfrm>
            <a:off x="4562025" y="3470800"/>
            <a:ext cx="3801600" cy="315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solidFill>
                  <a:schemeClr val="accent2"/>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p:cSld name="CUSTOM_8_1">
    <p:spTree>
      <p:nvGrpSpPr>
        <p:cNvPr id="1" name="Shape 1982"/>
        <p:cNvGrpSpPr/>
        <p:nvPr/>
      </p:nvGrpSpPr>
      <p:grpSpPr>
        <a:xfrm>
          <a:off x="0" y="0"/>
          <a:ext cx="0" cy="0"/>
          <a:chOff x="0" y="0"/>
          <a:chExt cx="0" cy="0"/>
        </a:xfrm>
      </p:grpSpPr>
      <p:grpSp>
        <p:nvGrpSpPr>
          <p:cNvPr id="1983" name="Google Shape;1983;p21"/>
          <p:cNvGrpSpPr/>
          <p:nvPr/>
        </p:nvGrpSpPr>
        <p:grpSpPr>
          <a:xfrm>
            <a:off x="297" y="15560"/>
            <a:ext cx="9143904" cy="5119643"/>
            <a:chOff x="297" y="15560"/>
            <a:chExt cx="9143904" cy="5119643"/>
          </a:xfrm>
        </p:grpSpPr>
        <p:grpSp>
          <p:nvGrpSpPr>
            <p:cNvPr id="1984" name="Google Shape;1984;p21"/>
            <p:cNvGrpSpPr/>
            <p:nvPr/>
          </p:nvGrpSpPr>
          <p:grpSpPr>
            <a:xfrm>
              <a:off x="297" y="15560"/>
              <a:ext cx="9143904" cy="5119643"/>
              <a:chOff x="297" y="15560"/>
              <a:chExt cx="9143904" cy="5119643"/>
            </a:xfrm>
          </p:grpSpPr>
          <p:sp>
            <p:nvSpPr>
              <p:cNvPr id="1985" name="Google Shape;1985;p21"/>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1"/>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7" name="Google Shape;1987;p21"/>
              <p:cNvGrpSpPr/>
              <p:nvPr/>
            </p:nvGrpSpPr>
            <p:grpSpPr>
              <a:xfrm>
                <a:off x="74092" y="83998"/>
                <a:ext cx="8958196" cy="100651"/>
                <a:chOff x="74092" y="83998"/>
                <a:chExt cx="8958196" cy="100651"/>
              </a:xfrm>
            </p:grpSpPr>
            <p:sp>
              <p:nvSpPr>
                <p:cNvPr id="1988" name="Google Shape;1988;p21"/>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1"/>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1"/>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1"/>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1"/>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1"/>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1"/>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1"/>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1"/>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1"/>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1"/>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1"/>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1"/>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1"/>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1"/>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1"/>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1"/>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1"/>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1"/>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1"/>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1"/>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1"/>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1"/>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1"/>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1"/>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1"/>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1"/>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1"/>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1"/>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1"/>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1"/>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1"/>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1"/>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1"/>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1"/>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1"/>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1"/>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1"/>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1"/>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1"/>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8" name="Google Shape;2028;p21"/>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9" name="Google Shape;2029;p21"/>
              <p:cNvGrpSpPr/>
              <p:nvPr/>
            </p:nvGrpSpPr>
            <p:grpSpPr>
              <a:xfrm>
                <a:off x="82434" y="4966083"/>
                <a:ext cx="8958164" cy="100651"/>
                <a:chOff x="82434" y="4966083"/>
                <a:chExt cx="8958164" cy="100651"/>
              </a:xfrm>
            </p:grpSpPr>
            <p:sp>
              <p:nvSpPr>
                <p:cNvPr id="2030" name="Google Shape;2030;p21"/>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1"/>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1"/>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1"/>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1"/>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1"/>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1"/>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1"/>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1"/>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1"/>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1"/>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1"/>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1"/>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1"/>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1"/>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1"/>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1"/>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1"/>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1"/>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1"/>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1"/>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1"/>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1"/>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1"/>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1"/>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1"/>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1"/>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1"/>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1"/>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1"/>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1"/>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1"/>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1"/>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1"/>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1"/>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1"/>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1"/>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1"/>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1"/>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1"/>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070" name="Google Shape;2070;p21"/>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1" name="Google Shape;2071;p21"/>
          <p:cNvSpPr txBox="1">
            <a:spLocks noGrp="1"/>
          </p:cNvSpPr>
          <p:nvPr>
            <p:ph type="title" hasCustomPrompt="1"/>
          </p:nvPr>
        </p:nvSpPr>
        <p:spPr>
          <a:xfrm>
            <a:off x="1303650" y="2087440"/>
            <a:ext cx="1100400" cy="40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solidFill>
                  <a:schemeClr val="accen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2" name="Google Shape;2072;p21"/>
          <p:cNvSpPr txBox="1">
            <a:spLocks noGrp="1"/>
          </p:cNvSpPr>
          <p:nvPr>
            <p:ph type="subTitle" idx="1"/>
          </p:nvPr>
        </p:nvSpPr>
        <p:spPr>
          <a:xfrm>
            <a:off x="720000" y="3666450"/>
            <a:ext cx="22677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073" name="Google Shape;2073;p21"/>
          <p:cNvSpPr txBox="1">
            <a:spLocks noGrp="1"/>
          </p:cNvSpPr>
          <p:nvPr>
            <p:ph type="subTitle" idx="2"/>
          </p:nvPr>
        </p:nvSpPr>
        <p:spPr>
          <a:xfrm>
            <a:off x="720000" y="3191100"/>
            <a:ext cx="2267700" cy="32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74" name="Google Shape;2074;p21"/>
          <p:cNvSpPr txBox="1">
            <a:spLocks noGrp="1"/>
          </p:cNvSpPr>
          <p:nvPr>
            <p:ph type="title" idx="3" hasCustomPrompt="1"/>
          </p:nvPr>
        </p:nvSpPr>
        <p:spPr>
          <a:xfrm>
            <a:off x="3873150" y="2087440"/>
            <a:ext cx="1397700" cy="40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solidFill>
                  <a:schemeClr val="dk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5" name="Google Shape;2075;p21"/>
          <p:cNvSpPr txBox="1">
            <a:spLocks noGrp="1"/>
          </p:cNvSpPr>
          <p:nvPr>
            <p:ph type="subTitle" idx="4"/>
          </p:nvPr>
        </p:nvSpPr>
        <p:spPr>
          <a:xfrm>
            <a:off x="3438150" y="3666450"/>
            <a:ext cx="22677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076" name="Google Shape;2076;p21"/>
          <p:cNvSpPr txBox="1">
            <a:spLocks noGrp="1"/>
          </p:cNvSpPr>
          <p:nvPr>
            <p:ph type="subTitle" idx="5"/>
          </p:nvPr>
        </p:nvSpPr>
        <p:spPr>
          <a:xfrm>
            <a:off x="3438150" y="3191100"/>
            <a:ext cx="2267700" cy="32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77" name="Google Shape;2077;p21"/>
          <p:cNvSpPr txBox="1">
            <a:spLocks noGrp="1"/>
          </p:cNvSpPr>
          <p:nvPr>
            <p:ph type="title" idx="6" hasCustomPrompt="1"/>
          </p:nvPr>
        </p:nvSpPr>
        <p:spPr>
          <a:xfrm>
            <a:off x="6591300" y="2087440"/>
            <a:ext cx="1397700" cy="406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a:solidFill>
                  <a:schemeClr val="l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078" name="Google Shape;2078;p21"/>
          <p:cNvSpPr txBox="1">
            <a:spLocks noGrp="1"/>
          </p:cNvSpPr>
          <p:nvPr>
            <p:ph type="subTitle" idx="7"/>
          </p:nvPr>
        </p:nvSpPr>
        <p:spPr>
          <a:xfrm>
            <a:off x="6156300" y="3666450"/>
            <a:ext cx="2267700" cy="598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PT Sans"/>
              <a:buNone/>
              <a:defRPr>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2079" name="Google Shape;2079;p21"/>
          <p:cNvSpPr txBox="1">
            <a:spLocks noGrp="1"/>
          </p:cNvSpPr>
          <p:nvPr>
            <p:ph type="subTitle" idx="8"/>
          </p:nvPr>
        </p:nvSpPr>
        <p:spPr>
          <a:xfrm>
            <a:off x="6156300" y="3191100"/>
            <a:ext cx="2267700" cy="3201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2400"/>
              <a:buFont typeface="Bebas Neue"/>
              <a:buNone/>
              <a:defRPr sz="2000">
                <a:solidFill>
                  <a:schemeClr val="lt1"/>
                </a:solidFill>
                <a:latin typeface="Alfa Slab One"/>
                <a:ea typeface="Alfa Slab One"/>
                <a:cs typeface="Alfa Slab One"/>
                <a:sym typeface="Alfa Slab One"/>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080" name="Google Shape;2080;p21"/>
          <p:cNvSpPr txBox="1">
            <a:spLocks noGrp="1"/>
          </p:cNvSpPr>
          <p:nvPr>
            <p:ph type="title" idx="9"/>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81" name="Google Shape;2081;p21"/>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1"/>
          <p:cNvSpPr/>
          <p:nvPr/>
        </p:nvSpPr>
        <p:spPr>
          <a:xfrm>
            <a:off x="8091405" y="4417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2083"/>
        <p:cNvGrpSpPr/>
        <p:nvPr/>
      </p:nvGrpSpPr>
      <p:grpSpPr>
        <a:xfrm>
          <a:off x="0" y="0"/>
          <a:ext cx="0" cy="0"/>
          <a:chOff x="0" y="0"/>
          <a:chExt cx="0" cy="0"/>
        </a:xfrm>
      </p:grpSpPr>
      <p:grpSp>
        <p:nvGrpSpPr>
          <p:cNvPr id="2084" name="Google Shape;2084;p22"/>
          <p:cNvGrpSpPr/>
          <p:nvPr/>
        </p:nvGrpSpPr>
        <p:grpSpPr>
          <a:xfrm>
            <a:off x="297" y="15560"/>
            <a:ext cx="9143904" cy="5119643"/>
            <a:chOff x="297" y="15560"/>
            <a:chExt cx="9143904" cy="5119643"/>
          </a:xfrm>
        </p:grpSpPr>
        <p:grpSp>
          <p:nvGrpSpPr>
            <p:cNvPr id="2085" name="Google Shape;2085;p22"/>
            <p:cNvGrpSpPr/>
            <p:nvPr/>
          </p:nvGrpSpPr>
          <p:grpSpPr>
            <a:xfrm>
              <a:off x="297" y="15560"/>
              <a:ext cx="9143904" cy="5119643"/>
              <a:chOff x="297" y="15560"/>
              <a:chExt cx="9143904" cy="5119643"/>
            </a:xfrm>
          </p:grpSpPr>
          <p:sp>
            <p:nvSpPr>
              <p:cNvPr id="2086" name="Google Shape;2086;p22"/>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2"/>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88" name="Google Shape;2088;p22"/>
              <p:cNvGrpSpPr/>
              <p:nvPr/>
            </p:nvGrpSpPr>
            <p:grpSpPr>
              <a:xfrm>
                <a:off x="74092" y="83998"/>
                <a:ext cx="8958196" cy="100651"/>
                <a:chOff x="74092" y="83998"/>
                <a:chExt cx="8958196" cy="100651"/>
              </a:xfrm>
            </p:grpSpPr>
            <p:sp>
              <p:nvSpPr>
                <p:cNvPr id="2089" name="Google Shape;2089;p22"/>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2"/>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2"/>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2"/>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2"/>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2"/>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2"/>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2"/>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2"/>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2"/>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2"/>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2"/>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2"/>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2"/>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2"/>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2"/>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2"/>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2"/>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2"/>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2"/>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2"/>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2"/>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2"/>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2"/>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2"/>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2"/>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2"/>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2"/>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2"/>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2"/>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2"/>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2"/>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2"/>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2"/>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2"/>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2"/>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2"/>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2"/>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2"/>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2"/>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 name="Google Shape;2129;p22"/>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 name="Google Shape;2130;p22"/>
              <p:cNvGrpSpPr/>
              <p:nvPr/>
            </p:nvGrpSpPr>
            <p:grpSpPr>
              <a:xfrm>
                <a:off x="82434" y="4966083"/>
                <a:ext cx="8958164" cy="100651"/>
                <a:chOff x="82434" y="4966083"/>
                <a:chExt cx="8958164" cy="100651"/>
              </a:xfrm>
            </p:grpSpPr>
            <p:sp>
              <p:nvSpPr>
                <p:cNvPr id="2131" name="Google Shape;2131;p22"/>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2"/>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2"/>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2"/>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2"/>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2"/>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2"/>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2"/>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2"/>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2"/>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2"/>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2"/>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2"/>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2"/>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2"/>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2"/>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2"/>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2"/>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2"/>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2"/>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2"/>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2"/>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2"/>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2"/>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2"/>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2"/>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2"/>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2"/>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2"/>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2"/>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2"/>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2"/>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2"/>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2"/>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2"/>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2"/>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2"/>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2"/>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2"/>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2"/>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71" name="Google Shape;2171;p22"/>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72" name="Google Shape;2172;p22"/>
          <p:cNvSpPr txBox="1">
            <a:spLocks noGrp="1"/>
          </p:cNvSpPr>
          <p:nvPr>
            <p:ph type="title"/>
          </p:nvPr>
        </p:nvSpPr>
        <p:spPr>
          <a:xfrm>
            <a:off x="713225" y="676656"/>
            <a:ext cx="77175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173" name="Google Shape;2173;p22"/>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2"/>
          <p:cNvSpPr/>
          <p:nvPr/>
        </p:nvSpPr>
        <p:spPr>
          <a:xfrm>
            <a:off x="7417384" y="598660"/>
            <a:ext cx="1278983" cy="605231"/>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2175"/>
        <p:cNvGrpSpPr/>
        <p:nvPr/>
      </p:nvGrpSpPr>
      <p:grpSpPr>
        <a:xfrm>
          <a:off x="0" y="0"/>
          <a:ext cx="0" cy="0"/>
          <a:chOff x="0" y="0"/>
          <a:chExt cx="0" cy="0"/>
        </a:xfrm>
      </p:grpSpPr>
      <p:grpSp>
        <p:nvGrpSpPr>
          <p:cNvPr id="2176" name="Google Shape;2176;p23"/>
          <p:cNvGrpSpPr/>
          <p:nvPr/>
        </p:nvGrpSpPr>
        <p:grpSpPr>
          <a:xfrm>
            <a:off x="297" y="15560"/>
            <a:ext cx="9143904" cy="5119643"/>
            <a:chOff x="297" y="15560"/>
            <a:chExt cx="9143904" cy="5119643"/>
          </a:xfrm>
        </p:grpSpPr>
        <p:grpSp>
          <p:nvGrpSpPr>
            <p:cNvPr id="2177" name="Google Shape;2177;p23"/>
            <p:cNvGrpSpPr/>
            <p:nvPr/>
          </p:nvGrpSpPr>
          <p:grpSpPr>
            <a:xfrm>
              <a:off x="297" y="15560"/>
              <a:ext cx="9143904" cy="5119643"/>
              <a:chOff x="297" y="15560"/>
              <a:chExt cx="9143904" cy="5119643"/>
            </a:xfrm>
          </p:grpSpPr>
          <p:sp>
            <p:nvSpPr>
              <p:cNvPr id="2178" name="Google Shape;2178;p23"/>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3"/>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80" name="Google Shape;2180;p23"/>
              <p:cNvGrpSpPr/>
              <p:nvPr/>
            </p:nvGrpSpPr>
            <p:grpSpPr>
              <a:xfrm>
                <a:off x="74092" y="83998"/>
                <a:ext cx="8958196" cy="100651"/>
                <a:chOff x="74092" y="83998"/>
                <a:chExt cx="8958196" cy="100651"/>
              </a:xfrm>
            </p:grpSpPr>
            <p:sp>
              <p:nvSpPr>
                <p:cNvPr id="2181" name="Google Shape;2181;p23"/>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3"/>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3"/>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3"/>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3"/>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3"/>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3"/>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3"/>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3"/>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3"/>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3"/>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3"/>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3"/>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3"/>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3"/>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3"/>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3"/>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3"/>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3"/>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3"/>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3"/>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3"/>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3"/>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3"/>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3"/>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3"/>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3"/>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3"/>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3"/>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3"/>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3"/>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3"/>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3"/>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3"/>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3"/>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3"/>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3"/>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3"/>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3"/>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3"/>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1" name="Google Shape;2221;p23"/>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2" name="Google Shape;2222;p23"/>
              <p:cNvGrpSpPr/>
              <p:nvPr/>
            </p:nvGrpSpPr>
            <p:grpSpPr>
              <a:xfrm>
                <a:off x="82434" y="4966083"/>
                <a:ext cx="8958164" cy="100651"/>
                <a:chOff x="82434" y="4966083"/>
                <a:chExt cx="8958164" cy="100651"/>
              </a:xfrm>
            </p:grpSpPr>
            <p:sp>
              <p:nvSpPr>
                <p:cNvPr id="2223" name="Google Shape;2223;p23"/>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3"/>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3"/>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3"/>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3"/>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3"/>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3"/>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3"/>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3"/>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3"/>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3"/>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3"/>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3"/>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3"/>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3"/>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3"/>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3"/>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3"/>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3"/>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3"/>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3"/>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3"/>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3"/>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3"/>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3"/>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3"/>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3"/>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3"/>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3"/>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3"/>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3"/>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3"/>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3"/>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3"/>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3"/>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3"/>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3"/>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3"/>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3"/>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3"/>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63" name="Google Shape;2263;p23"/>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4" name="Google Shape;2264;p23"/>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265" name="Google Shape;2265;p23"/>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3"/>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3">
  <p:cSld name="CUSTOM_11_1">
    <p:spTree>
      <p:nvGrpSpPr>
        <p:cNvPr id="1" name="Shape 2267"/>
        <p:cNvGrpSpPr/>
        <p:nvPr/>
      </p:nvGrpSpPr>
      <p:grpSpPr>
        <a:xfrm>
          <a:off x="0" y="0"/>
          <a:ext cx="0" cy="0"/>
          <a:chOff x="0" y="0"/>
          <a:chExt cx="0" cy="0"/>
        </a:xfrm>
      </p:grpSpPr>
      <p:grpSp>
        <p:nvGrpSpPr>
          <p:cNvPr id="2268" name="Google Shape;2268;p24"/>
          <p:cNvGrpSpPr/>
          <p:nvPr/>
        </p:nvGrpSpPr>
        <p:grpSpPr>
          <a:xfrm>
            <a:off x="297" y="15560"/>
            <a:ext cx="9143904" cy="5119643"/>
            <a:chOff x="297" y="15560"/>
            <a:chExt cx="9143904" cy="5119643"/>
          </a:xfrm>
        </p:grpSpPr>
        <p:grpSp>
          <p:nvGrpSpPr>
            <p:cNvPr id="2269" name="Google Shape;2269;p24"/>
            <p:cNvGrpSpPr/>
            <p:nvPr/>
          </p:nvGrpSpPr>
          <p:grpSpPr>
            <a:xfrm>
              <a:off x="297" y="15560"/>
              <a:ext cx="9143904" cy="5119643"/>
              <a:chOff x="297" y="15560"/>
              <a:chExt cx="9143904" cy="5119643"/>
            </a:xfrm>
          </p:grpSpPr>
          <p:sp>
            <p:nvSpPr>
              <p:cNvPr id="2270" name="Google Shape;2270;p24"/>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4"/>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72" name="Google Shape;2272;p24"/>
              <p:cNvGrpSpPr/>
              <p:nvPr/>
            </p:nvGrpSpPr>
            <p:grpSpPr>
              <a:xfrm>
                <a:off x="74092" y="83998"/>
                <a:ext cx="8958196" cy="100651"/>
                <a:chOff x="74092" y="83998"/>
                <a:chExt cx="8958196" cy="100651"/>
              </a:xfrm>
            </p:grpSpPr>
            <p:sp>
              <p:nvSpPr>
                <p:cNvPr id="2273" name="Google Shape;2273;p24"/>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4"/>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4"/>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4"/>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4"/>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4"/>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4"/>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4"/>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4"/>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4"/>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4"/>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4"/>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4"/>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4"/>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4"/>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4"/>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4"/>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4"/>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4"/>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4"/>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4"/>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4"/>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4"/>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4"/>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4"/>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4"/>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4"/>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4"/>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4"/>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4"/>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4"/>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4"/>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4"/>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4"/>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4"/>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4"/>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4"/>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4"/>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4"/>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4"/>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13" name="Google Shape;2313;p24"/>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4" name="Google Shape;2314;p24"/>
              <p:cNvGrpSpPr/>
              <p:nvPr/>
            </p:nvGrpSpPr>
            <p:grpSpPr>
              <a:xfrm>
                <a:off x="82434" y="4966083"/>
                <a:ext cx="8958164" cy="100651"/>
                <a:chOff x="82434" y="4966083"/>
                <a:chExt cx="8958164" cy="100651"/>
              </a:xfrm>
            </p:grpSpPr>
            <p:sp>
              <p:nvSpPr>
                <p:cNvPr id="2315" name="Google Shape;2315;p24"/>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4"/>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4"/>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4"/>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4"/>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4"/>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4"/>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4"/>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4"/>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4"/>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4"/>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4"/>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4"/>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4"/>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4"/>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4"/>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4"/>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4"/>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4"/>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4"/>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4"/>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4"/>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4"/>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4"/>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4"/>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4"/>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4"/>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4"/>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4"/>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4"/>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4"/>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4"/>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4"/>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4"/>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4"/>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4"/>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4"/>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4"/>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4"/>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4"/>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55" name="Google Shape;2355;p24"/>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6" name="Google Shape;2356;p24"/>
          <p:cNvSpPr txBox="1">
            <a:spLocks noGrp="1"/>
          </p:cNvSpPr>
          <p:nvPr>
            <p:ph type="title"/>
          </p:nvPr>
        </p:nvSpPr>
        <p:spPr>
          <a:xfrm>
            <a:off x="713232"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357" name="Google Shape;2357;p24"/>
          <p:cNvSpPr/>
          <p:nvPr/>
        </p:nvSpPr>
        <p:spPr>
          <a:xfrm>
            <a:off x="220793" y="1268900"/>
            <a:ext cx="831814" cy="393606"/>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4"/>
          <p:cNvSpPr/>
          <p:nvPr/>
        </p:nvSpPr>
        <p:spPr>
          <a:xfrm>
            <a:off x="8274330" y="386558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4">
  <p:cSld name="CUSTOM_11_1_1">
    <p:spTree>
      <p:nvGrpSpPr>
        <p:cNvPr id="1" name="Shape 2359"/>
        <p:cNvGrpSpPr/>
        <p:nvPr/>
      </p:nvGrpSpPr>
      <p:grpSpPr>
        <a:xfrm>
          <a:off x="0" y="0"/>
          <a:ext cx="0" cy="0"/>
          <a:chOff x="0" y="0"/>
          <a:chExt cx="0" cy="0"/>
        </a:xfrm>
      </p:grpSpPr>
      <p:grpSp>
        <p:nvGrpSpPr>
          <p:cNvPr id="2360" name="Google Shape;2360;p25"/>
          <p:cNvGrpSpPr/>
          <p:nvPr/>
        </p:nvGrpSpPr>
        <p:grpSpPr>
          <a:xfrm>
            <a:off x="297" y="15560"/>
            <a:ext cx="9143904" cy="5119643"/>
            <a:chOff x="297" y="15560"/>
            <a:chExt cx="9143904" cy="5119643"/>
          </a:xfrm>
        </p:grpSpPr>
        <p:grpSp>
          <p:nvGrpSpPr>
            <p:cNvPr id="2361" name="Google Shape;2361;p25"/>
            <p:cNvGrpSpPr/>
            <p:nvPr/>
          </p:nvGrpSpPr>
          <p:grpSpPr>
            <a:xfrm>
              <a:off x="297" y="15560"/>
              <a:ext cx="9143904" cy="5119643"/>
              <a:chOff x="297" y="15560"/>
              <a:chExt cx="9143904" cy="5119643"/>
            </a:xfrm>
          </p:grpSpPr>
          <p:sp>
            <p:nvSpPr>
              <p:cNvPr id="2362" name="Google Shape;2362;p25"/>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5"/>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4" name="Google Shape;2364;p25"/>
              <p:cNvGrpSpPr/>
              <p:nvPr/>
            </p:nvGrpSpPr>
            <p:grpSpPr>
              <a:xfrm>
                <a:off x="74092" y="83998"/>
                <a:ext cx="8958196" cy="100651"/>
                <a:chOff x="74092" y="83998"/>
                <a:chExt cx="8958196" cy="100651"/>
              </a:xfrm>
            </p:grpSpPr>
            <p:sp>
              <p:nvSpPr>
                <p:cNvPr id="2365" name="Google Shape;2365;p25"/>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5"/>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5"/>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5"/>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5"/>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5"/>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5"/>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5"/>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5"/>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5"/>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5"/>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5"/>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5"/>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5"/>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5"/>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5"/>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5"/>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5"/>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5"/>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5"/>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5"/>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5"/>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5"/>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5"/>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5"/>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5"/>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5"/>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5"/>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5"/>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5"/>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5"/>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5"/>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5"/>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5"/>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5"/>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5"/>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5"/>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5"/>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5"/>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5"/>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05" name="Google Shape;2405;p25"/>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06" name="Google Shape;2406;p25"/>
              <p:cNvGrpSpPr/>
              <p:nvPr/>
            </p:nvGrpSpPr>
            <p:grpSpPr>
              <a:xfrm>
                <a:off x="82434" y="4966083"/>
                <a:ext cx="8958164" cy="100651"/>
                <a:chOff x="82434" y="4966083"/>
                <a:chExt cx="8958164" cy="100651"/>
              </a:xfrm>
            </p:grpSpPr>
            <p:sp>
              <p:nvSpPr>
                <p:cNvPr id="2407" name="Google Shape;2407;p25"/>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5"/>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5"/>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5"/>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5"/>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5"/>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5"/>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5"/>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5"/>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5"/>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5"/>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5"/>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5"/>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5"/>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5"/>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5"/>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5"/>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5"/>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5"/>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5"/>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5"/>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5"/>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5"/>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5"/>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5"/>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5"/>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5"/>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5"/>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5"/>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5"/>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5"/>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5"/>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5"/>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5"/>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5"/>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5"/>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5"/>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5"/>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5"/>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5"/>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47" name="Google Shape;2447;p25"/>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48" name="Google Shape;2448;p25"/>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9" name="Google Shape;2449;p25"/>
          <p:cNvSpPr/>
          <p:nvPr/>
        </p:nvSpPr>
        <p:spPr>
          <a:xfrm>
            <a:off x="373855" y="874164"/>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5"/>
          <p:cNvSpPr/>
          <p:nvPr/>
        </p:nvSpPr>
        <p:spPr>
          <a:xfrm>
            <a:off x="8163000" y="3871448"/>
            <a:ext cx="609005" cy="268141"/>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5">
  <p:cSld name="CUSTOM_11_1_1_1">
    <p:spTree>
      <p:nvGrpSpPr>
        <p:cNvPr id="1" name="Shape 2451"/>
        <p:cNvGrpSpPr/>
        <p:nvPr/>
      </p:nvGrpSpPr>
      <p:grpSpPr>
        <a:xfrm>
          <a:off x="0" y="0"/>
          <a:ext cx="0" cy="0"/>
          <a:chOff x="0" y="0"/>
          <a:chExt cx="0" cy="0"/>
        </a:xfrm>
      </p:grpSpPr>
      <p:grpSp>
        <p:nvGrpSpPr>
          <p:cNvPr id="2452" name="Google Shape;2452;p26"/>
          <p:cNvGrpSpPr/>
          <p:nvPr/>
        </p:nvGrpSpPr>
        <p:grpSpPr>
          <a:xfrm>
            <a:off x="297" y="15560"/>
            <a:ext cx="9143904" cy="5119643"/>
            <a:chOff x="297" y="15560"/>
            <a:chExt cx="9143904" cy="5119643"/>
          </a:xfrm>
        </p:grpSpPr>
        <p:grpSp>
          <p:nvGrpSpPr>
            <p:cNvPr id="2453" name="Google Shape;2453;p26"/>
            <p:cNvGrpSpPr/>
            <p:nvPr/>
          </p:nvGrpSpPr>
          <p:grpSpPr>
            <a:xfrm>
              <a:off x="297" y="15560"/>
              <a:ext cx="9143904" cy="5119643"/>
              <a:chOff x="297" y="15560"/>
              <a:chExt cx="9143904" cy="5119643"/>
            </a:xfrm>
          </p:grpSpPr>
          <p:sp>
            <p:nvSpPr>
              <p:cNvPr id="2454" name="Google Shape;2454;p26"/>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6"/>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56" name="Google Shape;2456;p26"/>
              <p:cNvGrpSpPr/>
              <p:nvPr/>
            </p:nvGrpSpPr>
            <p:grpSpPr>
              <a:xfrm>
                <a:off x="74092" y="83998"/>
                <a:ext cx="8958196" cy="100651"/>
                <a:chOff x="74092" y="83998"/>
                <a:chExt cx="8958196" cy="100651"/>
              </a:xfrm>
            </p:grpSpPr>
            <p:sp>
              <p:nvSpPr>
                <p:cNvPr id="2457" name="Google Shape;2457;p26"/>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6"/>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6"/>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6"/>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6"/>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6"/>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6"/>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6"/>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6"/>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6"/>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6"/>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6"/>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6"/>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6"/>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6"/>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6"/>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6"/>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6"/>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6"/>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6"/>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6"/>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6"/>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6"/>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6"/>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6"/>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6"/>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6"/>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6"/>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6"/>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6"/>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6"/>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6"/>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6"/>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6"/>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6"/>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6"/>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6"/>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6"/>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6"/>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6"/>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7" name="Google Shape;2497;p26"/>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98" name="Google Shape;2498;p26"/>
              <p:cNvGrpSpPr/>
              <p:nvPr/>
            </p:nvGrpSpPr>
            <p:grpSpPr>
              <a:xfrm>
                <a:off x="82434" y="4966083"/>
                <a:ext cx="8958164" cy="100651"/>
                <a:chOff x="82434" y="4966083"/>
                <a:chExt cx="8958164" cy="100651"/>
              </a:xfrm>
            </p:grpSpPr>
            <p:sp>
              <p:nvSpPr>
                <p:cNvPr id="2499" name="Google Shape;2499;p26"/>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6"/>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6"/>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6"/>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6"/>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6"/>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6"/>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6"/>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6"/>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6"/>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6"/>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6"/>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6"/>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6"/>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6"/>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6"/>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6"/>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6"/>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6"/>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6"/>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6"/>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6"/>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6"/>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6"/>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6"/>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26"/>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6"/>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6"/>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6"/>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6"/>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6"/>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6"/>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6"/>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6"/>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6"/>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6"/>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6"/>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6"/>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6"/>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6"/>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39" name="Google Shape;2539;p26"/>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40" name="Google Shape;2540;p26"/>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541" name="Google Shape;2541;p26"/>
          <p:cNvSpPr/>
          <p:nvPr/>
        </p:nvSpPr>
        <p:spPr>
          <a:xfrm>
            <a:off x="373855" y="874164"/>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6"/>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6">
  <p:cSld name="CUSTOM_11_1_1_1_1">
    <p:spTree>
      <p:nvGrpSpPr>
        <p:cNvPr id="1" name="Shape 2543"/>
        <p:cNvGrpSpPr/>
        <p:nvPr/>
      </p:nvGrpSpPr>
      <p:grpSpPr>
        <a:xfrm>
          <a:off x="0" y="0"/>
          <a:ext cx="0" cy="0"/>
          <a:chOff x="0" y="0"/>
          <a:chExt cx="0" cy="0"/>
        </a:xfrm>
      </p:grpSpPr>
      <p:grpSp>
        <p:nvGrpSpPr>
          <p:cNvPr id="2544" name="Google Shape;2544;p27"/>
          <p:cNvGrpSpPr/>
          <p:nvPr/>
        </p:nvGrpSpPr>
        <p:grpSpPr>
          <a:xfrm>
            <a:off x="297" y="15560"/>
            <a:ext cx="9143904" cy="5119643"/>
            <a:chOff x="297" y="15560"/>
            <a:chExt cx="9143904" cy="5119643"/>
          </a:xfrm>
        </p:grpSpPr>
        <p:grpSp>
          <p:nvGrpSpPr>
            <p:cNvPr id="2545" name="Google Shape;2545;p27"/>
            <p:cNvGrpSpPr/>
            <p:nvPr/>
          </p:nvGrpSpPr>
          <p:grpSpPr>
            <a:xfrm>
              <a:off x="297" y="15560"/>
              <a:ext cx="9143904" cy="5119643"/>
              <a:chOff x="297" y="15560"/>
              <a:chExt cx="9143904" cy="5119643"/>
            </a:xfrm>
          </p:grpSpPr>
          <p:sp>
            <p:nvSpPr>
              <p:cNvPr id="2546" name="Google Shape;2546;p27"/>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27"/>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48" name="Google Shape;2548;p27"/>
              <p:cNvGrpSpPr/>
              <p:nvPr/>
            </p:nvGrpSpPr>
            <p:grpSpPr>
              <a:xfrm>
                <a:off x="74092" y="83998"/>
                <a:ext cx="8958196" cy="100651"/>
                <a:chOff x="74092" y="83998"/>
                <a:chExt cx="8958196" cy="100651"/>
              </a:xfrm>
            </p:grpSpPr>
            <p:sp>
              <p:nvSpPr>
                <p:cNvPr id="2549" name="Google Shape;2549;p27"/>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7"/>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7"/>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7"/>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7"/>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7"/>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7"/>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7"/>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7"/>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7"/>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7"/>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7"/>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7"/>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7"/>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7"/>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7"/>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7"/>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7"/>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7"/>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7"/>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7"/>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7"/>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7"/>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7"/>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7"/>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7"/>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7"/>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7"/>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7"/>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7"/>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7"/>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7"/>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7"/>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7"/>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7"/>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7"/>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7"/>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7"/>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27"/>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27"/>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89" name="Google Shape;2589;p27"/>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0" name="Google Shape;2590;p27"/>
              <p:cNvGrpSpPr/>
              <p:nvPr/>
            </p:nvGrpSpPr>
            <p:grpSpPr>
              <a:xfrm>
                <a:off x="82434" y="4966083"/>
                <a:ext cx="8958164" cy="100651"/>
                <a:chOff x="82434" y="4966083"/>
                <a:chExt cx="8958164" cy="100651"/>
              </a:xfrm>
            </p:grpSpPr>
            <p:sp>
              <p:nvSpPr>
                <p:cNvPr id="2591" name="Google Shape;2591;p27"/>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7"/>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27"/>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27"/>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7"/>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27"/>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27"/>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7"/>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7"/>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27"/>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7"/>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27"/>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27"/>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7"/>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7"/>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7"/>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7"/>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7"/>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27"/>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27"/>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7"/>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7"/>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7"/>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7"/>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27"/>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27"/>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7"/>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7"/>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7"/>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7"/>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27"/>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27"/>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7"/>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27"/>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27"/>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27"/>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27"/>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27"/>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7"/>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7"/>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31" name="Google Shape;2631;p27"/>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2" name="Google Shape;2632;p27"/>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33" name="Google Shape;2633;p27"/>
          <p:cNvSpPr/>
          <p:nvPr/>
        </p:nvSpPr>
        <p:spPr>
          <a:xfrm>
            <a:off x="373855" y="874164"/>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7"/>
          <p:cNvSpPr/>
          <p:nvPr/>
        </p:nvSpPr>
        <p:spPr>
          <a:xfrm>
            <a:off x="8242355" y="378901"/>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hanks">
  <p:cSld name="CUSTOM_12">
    <p:bg>
      <p:bgPr>
        <a:solidFill>
          <a:schemeClr val="accent2"/>
        </a:solidFill>
        <a:effectLst/>
      </p:bgPr>
    </p:bg>
    <p:spTree>
      <p:nvGrpSpPr>
        <p:cNvPr id="1" name="Shape 2635"/>
        <p:cNvGrpSpPr/>
        <p:nvPr/>
      </p:nvGrpSpPr>
      <p:grpSpPr>
        <a:xfrm>
          <a:off x="0" y="0"/>
          <a:ext cx="0" cy="0"/>
          <a:chOff x="0" y="0"/>
          <a:chExt cx="0" cy="0"/>
        </a:xfrm>
      </p:grpSpPr>
      <p:grpSp>
        <p:nvGrpSpPr>
          <p:cNvPr id="2636" name="Google Shape;2636;p28"/>
          <p:cNvGrpSpPr/>
          <p:nvPr/>
        </p:nvGrpSpPr>
        <p:grpSpPr>
          <a:xfrm>
            <a:off x="297" y="15560"/>
            <a:ext cx="9143904" cy="5119643"/>
            <a:chOff x="297" y="15560"/>
            <a:chExt cx="9143904" cy="5119643"/>
          </a:xfrm>
        </p:grpSpPr>
        <p:sp>
          <p:nvSpPr>
            <p:cNvPr id="2637" name="Google Shape;2637;p28"/>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38" name="Google Shape;2638;p28"/>
            <p:cNvGrpSpPr/>
            <p:nvPr/>
          </p:nvGrpSpPr>
          <p:grpSpPr>
            <a:xfrm>
              <a:off x="8607" y="4897646"/>
              <a:ext cx="9135594" cy="237557"/>
              <a:chOff x="8607" y="4897646"/>
              <a:chExt cx="9135594" cy="237557"/>
            </a:xfrm>
          </p:grpSpPr>
          <p:sp>
            <p:nvSpPr>
              <p:cNvPr id="2639" name="Google Shape;2639;p28"/>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40" name="Google Shape;2640;p28"/>
              <p:cNvGrpSpPr/>
              <p:nvPr/>
            </p:nvGrpSpPr>
            <p:grpSpPr>
              <a:xfrm>
                <a:off x="82434" y="4966083"/>
                <a:ext cx="8958164" cy="100651"/>
                <a:chOff x="82434" y="4966083"/>
                <a:chExt cx="8958164" cy="100651"/>
              </a:xfrm>
            </p:grpSpPr>
            <p:sp>
              <p:nvSpPr>
                <p:cNvPr id="2641" name="Google Shape;2641;p28"/>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8"/>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8"/>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8"/>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8"/>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8"/>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8"/>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8"/>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28"/>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28"/>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28"/>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28"/>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28"/>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28"/>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28"/>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28"/>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28"/>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28"/>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28"/>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28"/>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28"/>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28"/>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28"/>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28"/>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28"/>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28"/>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28"/>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28"/>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28"/>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28"/>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28"/>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28"/>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28"/>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28"/>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28"/>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28"/>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28"/>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28"/>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28"/>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28"/>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81" name="Google Shape;2681;p28"/>
            <p:cNvGrpSpPr/>
            <p:nvPr/>
          </p:nvGrpSpPr>
          <p:grpSpPr>
            <a:xfrm>
              <a:off x="297" y="15560"/>
              <a:ext cx="9143904" cy="237557"/>
              <a:chOff x="297" y="15560"/>
              <a:chExt cx="9143904" cy="237557"/>
            </a:xfrm>
          </p:grpSpPr>
          <p:sp>
            <p:nvSpPr>
              <p:cNvPr id="2682" name="Google Shape;2682;p28"/>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rgbClr val="517D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3" name="Google Shape;2683;p28"/>
              <p:cNvGrpSpPr/>
              <p:nvPr/>
            </p:nvGrpSpPr>
            <p:grpSpPr>
              <a:xfrm>
                <a:off x="74092" y="83998"/>
                <a:ext cx="8958196" cy="100651"/>
                <a:chOff x="74092" y="83998"/>
                <a:chExt cx="8958196" cy="100651"/>
              </a:xfrm>
            </p:grpSpPr>
            <p:sp>
              <p:nvSpPr>
                <p:cNvPr id="2684" name="Google Shape;2684;p28"/>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28"/>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28"/>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28"/>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28"/>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28"/>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28"/>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28"/>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28"/>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28"/>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28"/>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28"/>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28"/>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28"/>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28"/>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28"/>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28"/>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28"/>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28"/>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28"/>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28"/>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28"/>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28"/>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28"/>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28"/>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28"/>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28"/>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28"/>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28"/>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28"/>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28"/>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28"/>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28"/>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28"/>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28"/>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28"/>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28"/>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28"/>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28"/>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28"/>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2724" name="Google Shape;2724;p28"/>
          <p:cNvSpPr/>
          <p:nvPr/>
        </p:nvSpPr>
        <p:spPr>
          <a:xfrm>
            <a:off x="303900" y="549338"/>
            <a:ext cx="8536200" cy="4052100"/>
          </a:xfrm>
          <a:prstGeom prst="rect">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28"/>
          <p:cNvSpPr/>
          <p:nvPr/>
        </p:nvSpPr>
        <p:spPr>
          <a:xfrm rot="10800000">
            <a:off x="9124309" y="3623527"/>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28"/>
          <p:cNvSpPr/>
          <p:nvPr/>
        </p:nvSpPr>
        <p:spPr>
          <a:xfrm rot="10800000">
            <a:off x="9124309" y="2712403"/>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28"/>
          <p:cNvSpPr/>
          <p:nvPr/>
        </p:nvSpPr>
        <p:spPr>
          <a:xfrm rot="10800000" flipH="1">
            <a:off x="7998430" y="5122389"/>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28"/>
          <p:cNvSpPr/>
          <p:nvPr/>
        </p:nvSpPr>
        <p:spPr>
          <a:xfrm rot="10800000" flipH="1">
            <a:off x="7998430" y="5122389"/>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28"/>
          <p:cNvSpPr txBox="1">
            <a:spLocks noGrp="1"/>
          </p:cNvSpPr>
          <p:nvPr>
            <p:ph type="title"/>
          </p:nvPr>
        </p:nvSpPr>
        <p:spPr>
          <a:xfrm>
            <a:off x="2424600" y="539512"/>
            <a:ext cx="4294800" cy="87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730" name="Google Shape;2730;p28"/>
          <p:cNvSpPr txBox="1">
            <a:spLocks noGrp="1"/>
          </p:cNvSpPr>
          <p:nvPr>
            <p:ph type="subTitle" idx="1"/>
          </p:nvPr>
        </p:nvSpPr>
        <p:spPr>
          <a:xfrm>
            <a:off x="2854650" y="1661750"/>
            <a:ext cx="3434700" cy="115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731" name="Google Shape;2731;p28"/>
          <p:cNvGrpSpPr/>
          <p:nvPr/>
        </p:nvGrpSpPr>
        <p:grpSpPr>
          <a:xfrm>
            <a:off x="237308" y="1472092"/>
            <a:ext cx="8745540" cy="3191339"/>
            <a:chOff x="11537550" y="2290022"/>
            <a:chExt cx="7847053" cy="3405548"/>
          </a:xfrm>
        </p:grpSpPr>
        <p:sp>
          <p:nvSpPr>
            <p:cNvPr id="2732" name="Google Shape;2732;p28"/>
            <p:cNvSpPr/>
            <p:nvPr/>
          </p:nvSpPr>
          <p:spPr>
            <a:xfrm>
              <a:off x="13024450" y="2623302"/>
              <a:ext cx="35378" cy="3004166"/>
            </a:xfrm>
            <a:custGeom>
              <a:avLst/>
              <a:gdLst/>
              <a:ahLst/>
              <a:cxnLst/>
              <a:rect l="l" t="t" r="r" b="b"/>
              <a:pathLst>
                <a:path w="554" h="47043" extrusionOk="0">
                  <a:moveTo>
                    <a:pt x="0" y="0"/>
                  </a:moveTo>
                  <a:lnTo>
                    <a:pt x="0" y="47043"/>
                  </a:lnTo>
                  <a:lnTo>
                    <a:pt x="554" y="47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28"/>
            <p:cNvSpPr/>
            <p:nvPr/>
          </p:nvSpPr>
          <p:spPr>
            <a:xfrm>
              <a:off x="12656684" y="2743612"/>
              <a:ext cx="35442" cy="2883854"/>
            </a:xfrm>
            <a:custGeom>
              <a:avLst/>
              <a:gdLst/>
              <a:ahLst/>
              <a:cxnLst/>
              <a:rect l="l" t="t" r="r" b="b"/>
              <a:pathLst>
                <a:path w="555" h="45159" extrusionOk="0">
                  <a:moveTo>
                    <a:pt x="1" y="0"/>
                  </a:moveTo>
                  <a:lnTo>
                    <a:pt x="1"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28"/>
            <p:cNvSpPr/>
            <p:nvPr/>
          </p:nvSpPr>
          <p:spPr>
            <a:xfrm>
              <a:off x="12294857" y="3155119"/>
              <a:ext cx="35442" cy="2472340"/>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28"/>
            <p:cNvSpPr/>
            <p:nvPr/>
          </p:nvSpPr>
          <p:spPr>
            <a:xfrm>
              <a:off x="13380401" y="2743612"/>
              <a:ext cx="35378" cy="2883854"/>
            </a:xfrm>
            <a:custGeom>
              <a:avLst/>
              <a:gdLst/>
              <a:ahLst/>
              <a:cxnLst/>
              <a:rect l="l" t="t" r="r" b="b"/>
              <a:pathLst>
                <a:path w="554" h="45159" extrusionOk="0">
                  <a:moveTo>
                    <a:pt x="0" y="0"/>
                  </a:moveTo>
                  <a:lnTo>
                    <a:pt x="0"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28"/>
            <p:cNvSpPr/>
            <p:nvPr/>
          </p:nvSpPr>
          <p:spPr>
            <a:xfrm>
              <a:off x="13747273" y="3522818"/>
              <a:ext cx="35442" cy="2109679"/>
            </a:xfrm>
            <a:custGeom>
              <a:avLst/>
              <a:gdLst/>
              <a:ahLst/>
              <a:cxnLst/>
              <a:rect l="l" t="t" r="r" b="b"/>
              <a:pathLst>
                <a:path w="555" h="33036" extrusionOk="0">
                  <a:moveTo>
                    <a:pt x="1" y="0"/>
                  </a:moveTo>
                  <a:lnTo>
                    <a:pt x="1" y="33036"/>
                  </a:lnTo>
                  <a:lnTo>
                    <a:pt x="554" y="33036"/>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28"/>
            <p:cNvSpPr/>
            <p:nvPr/>
          </p:nvSpPr>
          <p:spPr>
            <a:xfrm>
              <a:off x="14115039" y="3546382"/>
              <a:ext cx="34548" cy="2091160"/>
            </a:xfrm>
            <a:custGeom>
              <a:avLst/>
              <a:gdLst/>
              <a:ahLst/>
              <a:cxnLst/>
              <a:rect l="l" t="t" r="r" b="b"/>
              <a:pathLst>
                <a:path w="541" h="32746" extrusionOk="0">
                  <a:moveTo>
                    <a:pt x="0" y="0"/>
                  </a:moveTo>
                  <a:lnTo>
                    <a:pt x="0" y="32746"/>
                  </a:lnTo>
                  <a:lnTo>
                    <a:pt x="541" y="32746"/>
                  </a:lnTo>
                  <a:lnTo>
                    <a:pt x="5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28"/>
            <p:cNvSpPr/>
            <p:nvPr/>
          </p:nvSpPr>
          <p:spPr>
            <a:xfrm>
              <a:off x="14481910" y="3642298"/>
              <a:ext cx="35378" cy="2000287"/>
            </a:xfrm>
            <a:custGeom>
              <a:avLst/>
              <a:gdLst/>
              <a:ahLst/>
              <a:cxnLst/>
              <a:rect l="l" t="t" r="r" b="b"/>
              <a:pathLst>
                <a:path w="554" h="31323" extrusionOk="0">
                  <a:moveTo>
                    <a:pt x="1" y="1"/>
                  </a:moveTo>
                  <a:lnTo>
                    <a:pt x="1" y="31323"/>
                  </a:lnTo>
                  <a:lnTo>
                    <a:pt x="554" y="31323"/>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28"/>
            <p:cNvSpPr/>
            <p:nvPr/>
          </p:nvSpPr>
          <p:spPr>
            <a:xfrm>
              <a:off x="14848782" y="3808076"/>
              <a:ext cx="35442" cy="1840445"/>
            </a:xfrm>
            <a:custGeom>
              <a:avLst/>
              <a:gdLst/>
              <a:ahLst/>
              <a:cxnLst/>
              <a:rect l="l" t="t" r="r" b="b"/>
              <a:pathLst>
                <a:path w="555" h="28820" extrusionOk="0">
                  <a:moveTo>
                    <a:pt x="1" y="1"/>
                  </a:moveTo>
                  <a:lnTo>
                    <a:pt x="1" y="28819"/>
                  </a:lnTo>
                  <a:lnTo>
                    <a:pt x="554" y="28819"/>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28"/>
            <p:cNvSpPr/>
            <p:nvPr/>
          </p:nvSpPr>
          <p:spPr>
            <a:xfrm>
              <a:off x="15215717" y="3320832"/>
              <a:ext cx="35378" cy="2332742"/>
            </a:xfrm>
            <a:custGeom>
              <a:avLst/>
              <a:gdLst/>
              <a:ahLst/>
              <a:cxnLst/>
              <a:rect l="l" t="t" r="r" b="b"/>
              <a:pathLst>
                <a:path w="554" h="36529" extrusionOk="0">
                  <a:moveTo>
                    <a:pt x="0" y="1"/>
                  </a:moveTo>
                  <a:lnTo>
                    <a:pt x="0" y="36528"/>
                  </a:lnTo>
                  <a:lnTo>
                    <a:pt x="554" y="36528"/>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28"/>
            <p:cNvSpPr/>
            <p:nvPr/>
          </p:nvSpPr>
          <p:spPr>
            <a:xfrm>
              <a:off x="15582589" y="3350335"/>
              <a:ext cx="35378" cy="2308284"/>
            </a:xfrm>
            <a:custGeom>
              <a:avLst/>
              <a:gdLst/>
              <a:ahLst/>
              <a:cxnLst/>
              <a:rect l="l" t="t" r="r" b="b"/>
              <a:pathLst>
                <a:path w="554" h="36146" extrusionOk="0">
                  <a:moveTo>
                    <a:pt x="0" y="0"/>
                  </a:moveTo>
                  <a:lnTo>
                    <a:pt x="0" y="36145"/>
                  </a:lnTo>
                  <a:lnTo>
                    <a:pt x="554" y="36145"/>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28"/>
            <p:cNvSpPr/>
            <p:nvPr/>
          </p:nvSpPr>
          <p:spPr>
            <a:xfrm>
              <a:off x="15949461" y="3546382"/>
              <a:ext cx="35442" cy="2117278"/>
            </a:xfrm>
            <a:custGeom>
              <a:avLst/>
              <a:gdLst/>
              <a:ahLst/>
              <a:cxnLst/>
              <a:rect l="l" t="t" r="r" b="b"/>
              <a:pathLst>
                <a:path w="555" h="33155" extrusionOk="0">
                  <a:moveTo>
                    <a:pt x="1" y="0"/>
                  </a:moveTo>
                  <a:lnTo>
                    <a:pt x="1" y="33154"/>
                  </a:lnTo>
                  <a:lnTo>
                    <a:pt x="554" y="33154"/>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28"/>
            <p:cNvSpPr/>
            <p:nvPr/>
          </p:nvSpPr>
          <p:spPr>
            <a:xfrm>
              <a:off x="16317226" y="4875094"/>
              <a:ext cx="34548" cy="794418"/>
            </a:xfrm>
            <a:custGeom>
              <a:avLst/>
              <a:gdLst/>
              <a:ahLst/>
              <a:cxnLst/>
              <a:rect l="l" t="t" r="r" b="b"/>
              <a:pathLst>
                <a:path w="541" h="12440" extrusionOk="0">
                  <a:moveTo>
                    <a:pt x="0" y="0"/>
                  </a:moveTo>
                  <a:lnTo>
                    <a:pt x="0" y="12440"/>
                  </a:lnTo>
                  <a:lnTo>
                    <a:pt x="541" y="12440"/>
                  </a:lnTo>
                  <a:lnTo>
                    <a:pt x="5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28"/>
            <p:cNvSpPr/>
            <p:nvPr/>
          </p:nvSpPr>
          <p:spPr>
            <a:xfrm>
              <a:off x="16684098" y="4056295"/>
              <a:ext cx="35442" cy="1618276"/>
            </a:xfrm>
            <a:custGeom>
              <a:avLst/>
              <a:gdLst/>
              <a:ahLst/>
              <a:cxnLst/>
              <a:rect l="l" t="t" r="r" b="b"/>
              <a:pathLst>
                <a:path w="555" h="25341" extrusionOk="0">
                  <a:moveTo>
                    <a:pt x="1" y="1"/>
                  </a:moveTo>
                  <a:lnTo>
                    <a:pt x="1" y="25341"/>
                  </a:lnTo>
                  <a:lnTo>
                    <a:pt x="554" y="25341"/>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28"/>
            <p:cNvSpPr/>
            <p:nvPr/>
          </p:nvSpPr>
          <p:spPr>
            <a:xfrm>
              <a:off x="17050969" y="3243435"/>
              <a:ext cx="35442" cy="2436195"/>
            </a:xfrm>
            <a:custGeom>
              <a:avLst/>
              <a:gdLst/>
              <a:ahLst/>
              <a:cxnLst/>
              <a:rect l="l" t="t" r="r" b="b"/>
              <a:pathLst>
                <a:path w="555" h="38149" extrusionOk="0">
                  <a:moveTo>
                    <a:pt x="1" y="1"/>
                  </a:moveTo>
                  <a:lnTo>
                    <a:pt x="1" y="38149"/>
                  </a:lnTo>
                  <a:lnTo>
                    <a:pt x="554" y="38149"/>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28"/>
            <p:cNvSpPr/>
            <p:nvPr/>
          </p:nvSpPr>
          <p:spPr>
            <a:xfrm>
              <a:off x="17417905" y="3348611"/>
              <a:ext cx="35378" cy="2336063"/>
            </a:xfrm>
            <a:custGeom>
              <a:avLst/>
              <a:gdLst/>
              <a:ahLst/>
              <a:cxnLst/>
              <a:rect l="l" t="t" r="r" b="b"/>
              <a:pathLst>
                <a:path w="554" h="36581" extrusionOk="0">
                  <a:moveTo>
                    <a:pt x="0" y="1"/>
                  </a:moveTo>
                  <a:lnTo>
                    <a:pt x="0" y="36581"/>
                  </a:lnTo>
                  <a:lnTo>
                    <a:pt x="554" y="36581"/>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28"/>
            <p:cNvSpPr/>
            <p:nvPr/>
          </p:nvSpPr>
          <p:spPr>
            <a:xfrm>
              <a:off x="17784776" y="4185035"/>
              <a:ext cx="35378" cy="1505499"/>
            </a:xfrm>
            <a:custGeom>
              <a:avLst/>
              <a:gdLst/>
              <a:ahLst/>
              <a:cxnLst/>
              <a:rect l="l" t="t" r="r" b="b"/>
              <a:pathLst>
                <a:path w="554" h="23575" extrusionOk="0">
                  <a:moveTo>
                    <a:pt x="1" y="1"/>
                  </a:moveTo>
                  <a:lnTo>
                    <a:pt x="1" y="23575"/>
                  </a:lnTo>
                  <a:lnTo>
                    <a:pt x="554" y="23575"/>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28"/>
            <p:cNvSpPr/>
            <p:nvPr/>
          </p:nvSpPr>
          <p:spPr>
            <a:xfrm>
              <a:off x="18151648" y="4740416"/>
              <a:ext cx="35442" cy="955154"/>
            </a:xfrm>
            <a:custGeom>
              <a:avLst/>
              <a:gdLst/>
              <a:ahLst/>
              <a:cxnLst/>
              <a:rect l="l" t="t" r="r" b="b"/>
              <a:pathLst>
                <a:path w="555" h="14957" extrusionOk="0">
                  <a:moveTo>
                    <a:pt x="1" y="1"/>
                  </a:moveTo>
                  <a:lnTo>
                    <a:pt x="1" y="14957"/>
                  </a:lnTo>
                  <a:lnTo>
                    <a:pt x="554" y="14957"/>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28"/>
            <p:cNvSpPr/>
            <p:nvPr/>
          </p:nvSpPr>
          <p:spPr>
            <a:xfrm>
              <a:off x="18519414" y="4886844"/>
              <a:ext cx="34548" cy="766703"/>
            </a:xfrm>
            <a:custGeom>
              <a:avLst/>
              <a:gdLst/>
              <a:ahLst/>
              <a:cxnLst/>
              <a:rect l="l" t="t" r="r" b="b"/>
              <a:pathLst>
                <a:path w="541" h="12006" extrusionOk="0">
                  <a:moveTo>
                    <a:pt x="0" y="1"/>
                  </a:moveTo>
                  <a:lnTo>
                    <a:pt x="0" y="12005"/>
                  </a:lnTo>
                  <a:lnTo>
                    <a:pt x="541" y="12005"/>
                  </a:lnTo>
                  <a:lnTo>
                    <a:pt x="5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28"/>
            <p:cNvSpPr/>
            <p:nvPr/>
          </p:nvSpPr>
          <p:spPr>
            <a:xfrm>
              <a:off x="18886285" y="4953321"/>
              <a:ext cx="35442" cy="705270"/>
            </a:xfrm>
            <a:custGeom>
              <a:avLst/>
              <a:gdLst/>
              <a:ahLst/>
              <a:cxnLst/>
              <a:rect l="l" t="t" r="r" b="b"/>
              <a:pathLst>
                <a:path w="555" h="11044" extrusionOk="0">
                  <a:moveTo>
                    <a:pt x="1" y="1"/>
                  </a:moveTo>
                  <a:lnTo>
                    <a:pt x="1" y="11043"/>
                  </a:lnTo>
                  <a:lnTo>
                    <a:pt x="554" y="11043"/>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28"/>
            <p:cNvSpPr/>
            <p:nvPr/>
          </p:nvSpPr>
          <p:spPr>
            <a:xfrm>
              <a:off x="19228763" y="4918007"/>
              <a:ext cx="35442" cy="705206"/>
            </a:xfrm>
            <a:custGeom>
              <a:avLst/>
              <a:gdLst/>
              <a:ahLst/>
              <a:cxnLst/>
              <a:rect l="l" t="t" r="r" b="b"/>
              <a:pathLst>
                <a:path w="555" h="11043" extrusionOk="0">
                  <a:moveTo>
                    <a:pt x="1" y="0"/>
                  </a:moveTo>
                  <a:lnTo>
                    <a:pt x="1" y="11043"/>
                  </a:lnTo>
                  <a:lnTo>
                    <a:pt x="554" y="11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28"/>
            <p:cNvSpPr/>
            <p:nvPr/>
          </p:nvSpPr>
          <p:spPr>
            <a:xfrm>
              <a:off x="11541765" y="3483545"/>
              <a:ext cx="7842838" cy="1743378"/>
            </a:xfrm>
            <a:custGeom>
              <a:avLst/>
              <a:gdLst/>
              <a:ahLst/>
              <a:cxnLst/>
              <a:rect l="l" t="t" r="r" b="b"/>
              <a:pathLst>
                <a:path w="122813" h="27300" extrusionOk="0">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28"/>
            <p:cNvSpPr/>
            <p:nvPr/>
          </p:nvSpPr>
          <p:spPr>
            <a:xfrm>
              <a:off x="11537550" y="2538625"/>
              <a:ext cx="7839454" cy="2557848"/>
            </a:xfrm>
            <a:custGeom>
              <a:avLst/>
              <a:gdLst/>
              <a:ahLst/>
              <a:cxnLst/>
              <a:rect l="l" t="t" r="r" b="b"/>
              <a:pathLst>
                <a:path w="122760" h="40054" extrusionOk="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28"/>
            <p:cNvSpPr/>
            <p:nvPr/>
          </p:nvSpPr>
          <p:spPr>
            <a:xfrm>
              <a:off x="13674920" y="2847957"/>
              <a:ext cx="281112" cy="504111"/>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28"/>
            <p:cNvSpPr/>
            <p:nvPr/>
          </p:nvSpPr>
          <p:spPr>
            <a:xfrm>
              <a:off x="13803661" y="2847957"/>
              <a:ext cx="159969" cy="504111"/>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28"/>
            <p:cNvSpPr/>
            <p:nvPr/>
          </p:nvSpPr>
          <p:spPr>
            <a:xfrm>
              <a:off x="13828055" y="2827778"/>
              <a:ext cx="83401" cy="1212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28"/>
            <p:cNvSpPr/>
            <p:nvPr/>
          </p:nvSpPr>
          <p:spPr>
            <a:xfrm>
              <a:off x="13886167" y="3004475"/>
              <a:ext cx="83337" cy="1212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28"/>
            <p:cNvSpPr/>
            <p:nvPr/>
          </p:nvSpPr>
          <p:spPr>
            <a:xfrm>
              <a:off x="13654741" y="2922864"/>
              <a:ext cx="80017" cy="70693"/>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28"/>
            <p:cNvSpPr/>
            <p:nvPr/>
          </p:nvSpPr>
          <p:spPr>
            <a:xfrm>
              <a:off x="13685840" y="3017503"/>
              <a:ext cx="80017" cy="71140"/>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28"/>
            <p:cNvSpPr/>
            <p:nvPr/>
          </p:nvSpPr>
          <p:spPr>
            <a:xfrm>
              <a:off x="13735523" y="3169423"/>
              <a:ext cx="80017" cy="71140"/>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28"/>
            <p:cNvSpPr/>
            <p:nvPr/>
          </p:nvSpPr>
          <p:spPr>
            <a:xfrm>
              <a:off x="13764132" y="3256590"/>
              <a:ext cx="80017" cy="71076"/>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28"/>
            <p:cNvSpPr/>
            <p:nvPr/>
          </p:nvSpPr>
          <p:spPr>
            <a:xfrm>
              <a:off x="13877737" y="3212336"/>
              <a:ext cx="65712" cy="89659"/>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28"/>
            <p:cNvSpPr/>
            <p:nvPr/>
          </p:nvSpPr>
          <p:spPr>
            <a:xfrm>
              <a:off x="13815475" y="3367960"/>
              <a:ext cx="261762" cy="503281"/>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28"/>
            <p:cNvSpPr/>
            <p:nvPr/>
          </p:nvSpPr>
          <p:spPr>
            <a:xfrm>
              <a:off x="13931571" y="3367960"/>
              <a:ext cx="152370" cy="503281"/>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28"/>
            <p:cNvSpPr/>
            <p:nvPr/>
          </p:nvSpPr>
          <p:spPr>
            <a:xfrm>
              <a:off x="13970270" y="3351165"/>
              <a:ext cx="81677" cy="119546"/>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28"/>
            <p:cNvSpPr/>
            <p:nvPr/>
          </p:nvSpPr>
          <p:spPr>
            <a:xfrm>
              <a:off x="14018228" y="3530417"/>
              <a:ext cx="81741" cy="119546"/>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28"/>
            <p:cNvSpPr/>
            <p:nvPr/>
          </p:nvSpPr>
          <p:spPr>
            <a:xfrm>
              <a:off x="13791911" y="3434948"/>
              <a:ext cx="79123" cy="71459"/>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28"/>
            <p:cNvSpPr/>
            <p:nvPr/>
          </p:nvSpPr>
          <p:spPr>
            <a:xfrm>
              <a:off x="13817965" y="3531694"/>
              <a:ext cx="78356" cy="70693"/>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28"/>
            <p:cNvSpPr/>
            <p:nvPr/>
          </p:nvSpPr>
          <p:spPr>
            <a:xfrm>
              <a:off x="13859218" y="3685722"/>
              <a:ext cx="79186" cy="71459"/>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28"/>
            <p:cNvSpPr/>
            <p:nvPr/>
          </p:nvSpPr>
          <p:spPr>
            <a:xfrm>
              <a:off x="13882782" y="3774869"/>
              <a:ext cx="79123" cy="70693"/>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28"/>
            <p:cNvSpPr/>
            <p:nvPr/>
          </p:nvSpPr>
          <p:spPr>
            <a:xfrm>
              <a:off x="13995558" y="3737384"/>
              <a:ext cx="68202" cy="8672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28"/>
            <p:cNvSpPr/>
            <p:nvPr/>
          </p:nvSpPr>
          <p:spPr>
            <a:xfrm>
              <a:off x="13322353" y="2421316"/>
              <a:ext cx="421668" cy="435972"/>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28"/>
            <p:cNvSpPr/>
            <p:nvPr/>
          </p:nvSpPr>
          <p:spPr>
            <a:xfrm>
              <a:off x="13410671" y="2421316"/>
              <a:ext cx="349314" cy="435972"/>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28"/>
            <p:cNvSpPr/>
            <p:nvPr/>
          </p:nvSpPr>
          <p:spPr>
            <a:xfrm>
              <a:off x="13428360" y="2370804"/>
              <a:ext cx="91767" cy="120440"/>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28"/>
            <p:cNvSpPr/>
            <p:nvPr/>
          </p:nvSpPr>
          <p:spPr>
            <a:xfrm>
              <a:off x="13568084" y="2493668"/>
              <a:ext cx="91767" cy="119546"/>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28"/>
            <p:cNvSpPr/>
            <p:nvPr/>
          </p:nvSpPr>
          <p:spPr>
            <a:xfrm>
              <a:off x="13329889" y="2548267"/>
              <a:ext cx="79186" cy="70948"/>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28"/>
            <p:cNvSpPr/>
            <p:nvPr/>
          </p:nvSpPr>
          <p:spPr>
            <a:xfrm>
              <a:off x="13404796" y="2614170"/>
              <a:ext cx="79186" cy="70948"/>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28"/>
            <p:cNvSpPr/>
            <p:nvPr/>
          </p:nvSpPr>
          <p:spPr>
            <a:xfrm>
              <a:off x="13525106" y="2719665"/>
              <a:ext cx="79186" cy="71012"/>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28"/>
            <p:cNvSpPr/>
            <p:nvPr/>
          </p:nvSpPr>
          <p:spPr>
            <a:xfrm>
              <a:off x="13594138" y="2779884"/>
              <a:ext cx="79186" cy="71012"/>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28"/>
            <p:cNvSpPr/>
            <p:nvPr/>
          </p:nvSpPr>
          <p:spPr>
            <a:xfrm>
              <a:off x="13699315" y="2682946"/>
              <a:ext cx="31994" cy="102048"/>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28"/>
            <p:cNvSpPr/>
            <p:nvPr/>
          </p:nvSpPr>
          <p:spPr>
            <a:xfrm>
              <a:off x="12830062" y="2357393"/>
              <a:ext cx="477226" cy="16073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28"/>
            <p:cNvSpPr/>
            <p:nvPr/>
          </p:nvSpPr>
          <p:spPr>
            <a:xfrm>
              <a:off x="12830062" y="2357393"/>
              <a:ext cx="477226" cy="16073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28"/>
            <p:cNvSpPr/>
            <p:nvPr/>
          </p:nvSpPr>
          <p:spPr>
            <a:xfrm>
              <a:off x="12830062" y="2290022"/>
              <a:ext cx="105241" cy="67436"/>
            </a:xfrm>
            <a:custGeom>
              <a:avLst/>
              <a:gdLst/>
              <a:ahLst/>
              <a:cxnLst/>
              <a:rect l="l" t="t" r="r" b="b"/>
              <a:pathLst>
                <a:path w="1648" h="1056" extrusionOk="0">
                  <a:moveTo>
                    <a:pt x="0" y="1"/>
                  </a:moveTo>
                  <a:lnTo>
                    <a:pt x="0"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28"/>
            <p:cNvSpPr/>
            <p:nvPr/>
          </p:nvSpPr>
          <p:spPr>
            <a:xfrm>
              <a:off x="13016020" y="2290022"/>
              <a:ext cx="105241" cy="67436"/>
            </a:xfrm>
            <a:custGeom>
              <a:avLst/>
              <a:gdLst/>
              <a:ahLst/>
              <a:cxnLst/>
              <a:rect l="l" t="t" r="r" b="b"/>
              <a:pathLst>
                <a:path w="1648" h="1056" extrusionOk="0">
                  <a:moveTo>
                    <a:pt x="1" y="1"/>
                  </a:moveTo>
                  <a:lnTo>
                    <a:pt x="1"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28"/>
            <p:cNvSpPr/>
            <p:nvPr/>
          </p:nvSpPr>
          <p:spPr>
            <a:xfrm>
              <a:off x="12857011" y="2482748"/>
              <a:ext cx="71587" cy="7075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28"/>
            <p:cNvSpPr/>
            <p:nvPr/>
          </p:nvSpPr>
          <p:spPr>
            <a:xfrm>
              <a:off x="12957142"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28"/>
            <p:cNvSpPr/>
            <p:nvPr/>
          </p:nvSpPr>
          <p:spPr>
            <a:xfrm>
              <a:off x="13116982" y="2482748"/>
              <a:ext cx="70757" cy="7075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28"/>
            <p:cNvSpPr/>
            <p:nvPr/>
          </p:nvSpPr>
          <p:spPr>
            <a:xfrm>
              <a:off x="13208747"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28"/>
            <p:cNvSpPr/>
            <p:nvPr/>
          </p:nvSpPr>
          <p:spPr>
            <a:xfrm>
              <a:off x="13207023" y="2371889"/>
              <a:ext cx="75802" cy="7727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28"/>
            <p:cNvSpPr/>
            <p:nvPr/>
          </p:nvSpPr>
          <p:spPr>
            <a:xfrm>
              <a:off x="12291537" y="4607461"/>
              <a:ext cx="47129" cy="50577"/>
            </a:xfrm>
            <a:custGeom>
              <a:avLst/>
              <a:gdLst/>
              <a:ahLst/>
              <a:cxnLst/>
              <a:rect l="l" t="t" r="r" b="b"/>
              <a:pathLst>
                <a:path w="738" h="792" extrusionOk="0">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28"/>
            <p:cNvSpPr/>
            <p:nvPr/>
          </p:nvSpPr>
          <p:spPr>
            <a:xfrm>
              <a:off x="12649149" y="4393726"/>
              <a:ext cx="50577" cy="50577"/>
            </a:xfrm>
            <a:custGeom>
              <a:avLst/>
              <a:gdLst/>
              <a:ahLst/>
              <a:cxnLst/>
              <a:rect l="l" t="t" r="r" b="b"/>
              <a:pathLst>
                <a:path w="792" h="792" extrusionOk="0">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28"/>
            <p:cNvSpPr/>
            <p:nvPr/>
          </p:nvSpPr>
          <p:spPr>
            <a:xfrm>
              <a:off x="13014360" y="4115237"/>
              <a:ext cx="47193" cy="50513"/>
            </a:xfrm>
            <a:custGeom>
              <a:avLst/>
              <a:gdLst/>
              <a:ahLst/>
              <a:cxnLst/>
              <a:rect l="l" t="t" r="r" b="b"/>
              <a:pathLst>
                <a:path w="739" h="791" extrusionOk="0">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28"/>
            <p:cNvSpPr/>
            <p:nvPr/>
          </p:nvSpPr>
          <p:spPr>
            <a:xfrm>
              <a:off x="13369481" y="3787896"/>
              <a:ext cx="60603" cy="47193"/>
            </a:xfrm>
            <a:custGeom>
              <a:avLst/>
              <a:gdLst/>
              <a:ahLst/>
              <a:cxnLst/>
              <a:rect l="l" t="t" r="r" b="b"/>
              <a:pathLst>
                <a:path w="949"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28"/>
            <p:cNvSpPr/>
            <p:nvPr/>
          </p:nvSpPr>
          <p:spPr>
            <a:xfrm>
              <a:off x="14110824" y="3545552"/>
              <a:ext cx="47193" cy="52237"/>
            </a:xfrm>
            <a:custGeom>
              <a:avLst/>
              <a:gdLst/>
              <a:ahLst/>
              <a:cxnLst/>
              <a:rect l="l" t="t" r="r" b="b"/>
              <a:pathLst>
                <a:path w="739" h="818" extrusionOk="0">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28"/>
            <p:cNvSpPr/>
            <p:nvPr/>
          </p:nvSpPr>
          <p:spPr>
            <a:xfrm>
              <a:off x="14475205" y="3648173"/>
              <a:ext cx="47193" cy="52237"/>
            </a:xfrm>
            <a:custGeom>
              <a:avLst/>
              <a:gdLst/>
              <a:ahLst/>
              <a:cxnLst/>
              <a:rect l="l" t="t" r="r" b="b"/>
              <a:pathLst>
                <a:path w="739" h="818" extrusionOk="0">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28"/>
            <p:cNvSpPr/>
            <p:nvPr/>
          </p:nvSpPr>
          <p:spPr>
            <a:xfrm>
              <a:off x="15202243" y="4152275"/>
              <a:ext cx="52237" cy="46618"/>
            </a:xfrm>
            <a:custGeom>
              <a:avLst/>
              <a:gdLst/>
              <a:ahLst/>
              <a:cxnLst/>
              <a:rect l="l" t="t" r="r" b="b"/>
              <a:pathLst>
                <a:path w="818" h="730" extrusionOk="0">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28"/>
            <p:cNvSpPr/>
            <p:nvPr/>
          </p:nvSpPr>
          <p:spPr>
            <a:xfrm>
              <a:off x="15580035" y="4464417"/>
              <a:ext cx="47193" cy="51407"/>
            </a:xfrm>
            <a:custGeom>
              <a:avLst/>
              <a:gdLst/>
              <a:ahLst/>
              <a:cxnLst/>
              <a:rect l="l" t="t" r="r" b="b"/>
              <a:pathLst>
                <a:path w="739" h="805" extrusionOk="0">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28"/>
            <p:cNvSpPr/>
            <p:nvPr/>
          </p:nvSpPr>
          <p:spPr>
            <a:xfrm>
              <a:off x="16605870" y="4997065"/>
              <a:ext cx="60603" cy="47193"/>
            </a:xfrm>
            <a:custGeom>
              <a:avLst/>
              <a:gdLst/>
              <a:ahLst/>
              <a:cxnLst/>
              <a:rect l="l" t="t" r="r" b="b"/>
              <a:pathLst>
                <a:path w="949" h="739" extrusionOk="0">
                  <a:moveTo>
                    <a:pt x="474" y="1"/>
                  </a:moveTo>
                  <a:cubicBezTo>
                    <a:pt x="0" y="1"/>
                    <a:pt x="0" y="739"/>
                    <a:pt x="474" y="739"/>
                  </a:cubicBezTo>
                  <a:cubicBezTo>
                    <a:pt x="949" y="739"/>
                    <a:pt x="949" y="1"/>
                    <a:pt x="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28"/>
            <p:cNvSpPr/>
            <p:nvPr/>
          </p:nvSpPr>
          <p:spPr>
            <a:xfrm>
              <a:off x="16993751" y="4990359"/>
              <a:ext cx="60667" cy="47193"/>
            </a:xfrm>
            <a:custGeom>
              <a:avLst/>
              <a:gdLst/>
              <a:ahLst/>
              <a:cxnLst/>
              <a:rect l="l" t="t" r="r" b="b"/>
              <a:pathLst>
                <a:path w="950" h="739" extrusionOk="0">
                  <a:moveTo>
                    <a:pt x="475" y="1"/>
                  </a:moveTo>
                  <a:cubicBezTo>
                    <a:pt x="1" y="1"/>
                    <a:pt x="1" y="738"/>
                    <a:pt x="475" y="738"/>
                  </a:cubicBezTo>
                  <a:cubicBezTo>
                    <a:pt x="950" y="738"/>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28"/>
            <p:cNvSpPr/>
            <p:nvPr/>
          </p:nvSpPr>
          <p:spPr>
            <a:xfrm>
              <a:off x="17252956" y="4881799"/>
              <a:ext cx="60667" cy="47193"/>
            </a:xfrm>
            <a:custGeom>
              <a:avLst/>
              <a:gdLst/>
              <a:ahLst/>
              <a:cxnLst/>
              <a:rect l="l" t="t" r="r" b="b"/>
              <a:pathLst>
                <a:path w="950" h="739" extrusionOk="0">
                  <a:moveTo>
                    <a:pt x="475" y="1"/>
                  </a:moveTo>
                  <a:cubicBezTo>
                    <a:pt x="0" y="1"/>
                    <a:pt x="0" y="739"/>
                    <a:pt x="475" y="739"/>
                  </a:cubicBezTo>
                  <a:cubicBezTo>
                    <a:pt x="949" y="739"/>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28"/>
            <p:cNvSpPr/>
            <p:nvPr/>
          </p:nvSpPr>
          <p:spPr>
            <a:xfrm>
              <a:off x="17790652" y="5071971"/>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28"/>
            <p:cNvSpPr/>
            <p:nvPr/>
          </p:nvSpPr>
          <p:spPr>
            <a:xfrm>
              <a:off x="18144943" y="5113224"/>
              <a:ext cx="47193" cy="53898"/>
            </a:xfrm>
            <a:custGeom>
              <a:avLst/>
              <a:gdLst/>
              <a:ahLst/>
              <a:cxnLst/>
              <a:rect l="l" t="t" r="r" b="b"/>
              <a:pathLst>
                <a:path w="739" h="844" extrusionOk="0">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28"/>
            <p:cNvSpPr/>
            <p:nvPr/>
          </p:nvSpPr>
          <p:spPr>
            <a:xfrm>
              <a:off x="18526119" y="5113224"/>
              <a:ext cx="60667" cy="47193"/>
            </a:xfrm>
            <a:custGeom>
              <a:avLst/>
              <a:gdLst/>
              <a:ahLst/>
              <a:cxnLst/>
              <a:rect l="l" t="t" r="r" b="b"/>
              <a:pathLst>
                <a:path w="950" h="739" extrusionOk="0">
                  <a:moveTo>
                    <a:pt x="475" y="0"/>
                  </a:moveTo>
                  <a:cubicBezTo>
                    <a:pt x="1" y="0"/>
                    <a:pt x="1"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28"/>
            <p:cNvSpPr/>
            <p:nvPr/>
          </p:nvSpPr>
          <p:spPr>
            <a:xfrm>
              <a:off x="17239482" y="4043715"/>
              <a:ext cx="59837" cy="47193"/>
            </a:xfrm>
            <a:custGeom>
              <a:avLst/>
              <a:gdLst/>
              <a:ahLst/>
              <a:cxnLst/>
              <a:rect l="l" t="t" r="r" b="b"/>
              <a:pathLst>
                <a:path w="937" h="739"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28"/>
            <p:cNvSpPr/>
            <p:nvPr/>
          </p:nvSpPr>
          <p:spPr>
            <a:xfrm>
              <a:off x="16885191" y="4391235"/>
              <a:ext cx="47193" cy="53898"/>
            </a:xfrm>
            <a:custGeom>
              <a:avLst/>
              <a:gdLst/>
              <a:ahLst/>
              <a:cxnLst/>
              <a:rect l="l" t="t" r="r" b="b"/>
              <a:pathLst>
                <a:path w="739" h="844" extrusionOk="0">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28"/>
            <p:cNvSpPr/>
            <p:nvPr/>
          </p:nvSpPr>
          <p:spPr>
            <a:xfrm>
              <a:off x="17572700" y="4404709"/>
              <a:ext cx="47193" cy="51343"/>
            </a:xfrm>
            <a:custGeom>
              <a:avLst/>
              <a:gdLst/>
              <a:ahLst/>
              <a:cxnLst/>
              <a:rect l="l" t="t" r="r" b="b"/>
              <a:pathLst>
                <a:path w="739" h="804" extrusionOk="0">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28"/>
            <p:cNvSpPr/>
            <p:nvPr/>
          </p:nvSpPr>
          <p:spPr>
            <a:xfrm>
              <a:off x="12242684" y="3245990"/>
              <a:ext cx="53962" cy="47193"/>
            </a:xfrm>
            <a:custGeom>
              <a:avLst/>
              <a:gdLst/>
              <a:ahLst/>
              <a:cxnLst/>
              <a:rect l="l" t="t" r="r" b="b"/>
              <a:pathLst>
                <a:path w="845" h="739" extrusionOk="0">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28"/>
            <p:cNvSpPr/>
            <p:nvPr/>
          </p:nvSpPr>
          <p:spPr>
            <a:xfrm>
              <a:off x="12634844" y="2718388"/>
              <a:ext cx="47193" cy="53898"/>
            </a:xfrm>
            <a:custGeom>
              <a:avLst/>
              <a:gdLst/>
              <a:ahLst/>
              <a:cxnLst/>
              <a:rect l="l" t="t" r="r" b="b"/>
              <a:pathLst>
                <a:path w="739" h="844" extrusionOk="0">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28"/>
            <p:cNvSpPr/>
            <p:nvPr/>
          </p:nvSpPr>
          <p:spPr>
            <a:xfrm>
              <a:off x="13020235" y="2582879"/>
              <a:ext cx="47193" cy="53898"/>
            </a:xfrm>
            <a:custGeom>
              <a:avLst/>
              <a:gdLst/>
              <a:ahLst/>
              <a:cxnLst/>
              <a:rect l="l" t="t" r="r" b="b"/>
              <a:pathLst>
                <a:path w="739" h="844" extrusionOk="0">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28"/>
            <p:cNvSpPr/>
            <p:nvPr/>
          </p:nvSpPr>
          <p:spPr>
            <a:xfrm>
              <a:off x="13392151" y="2718388"/>
              <a:ext cx="53962" cy="47129"/>
            </a:xfrm>
            <a:custGeom>
              <a:avLst/>
              <a:gdLst/>
              <a:ahLst/>
              <a:cxnLst/>
              <a:rect l="l" t="t" r="r" b="b"/>
              <a:pathLst>
                <a:path w="845" h="738" extrusionOk="0">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28"/>
            <p:cNvSpPr/>
            <p:nvPr/>
          </p:nvSpPr>
          <p:spPr>
            <a:xfrm>
              <a:off x="13750657" y="3773592"/>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28"/>
            <p:cNvSpPr/>
            <p:nvPr/>
          </p:nvSpPr>
          <p:spPr>
            <a:xfrm>
              <a:off x="13669875" y="3306528"/>
              <a:ext cx="59837" cy="47193"/>
            </a:xfrm>
            <a:custGeom>
              <a:avLst/>
              <a:gdLst/>
              <a:ahLst/>
              <a:cxnLst/>
              <a:rect l="l" t="t" r="r" b="b"/>
              <a:pathLst>
                <a:path w="937" h="739" extrusionOk="0">
                  <a:moveTo>
                    <a:pt x="462" y="1"/>
                  </a:moveTo>
                  <a:cubicBezTo>
                    <a:pt x="0" y="1"/>
                    <a:pt x="0" y="739"/>
                    <a:pt x="462" y="739"/>
                  </a:cubicBezTo>
                  <a:cubicBezTo>
                    <a:pt x="936" y="739"/>
                    <a:pt x="936"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28"/>
            <p:cNvSpPr/>
            <p:nvPr/>
          </p:nvSpPr>
          <p:spPr>
            <a:xfrm>
              <a:off x="12019688" y="3691980"/>
              <a:ext cx="59837" cy="47129"/>
            </a:xfrm>
            <a:custGeom>
              <a:avLst/>
              <a:gdLst/>
              <a:ahLst/>
              <a:cxnLst/>
              <a:rect l="l" t="t" r="r" b="b"/>
              <a:pathLst>
                <a:path w="937" h="738"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28"/>
            <p:cNvSpPr/>
            <p:nvPr/>
          </p:nvSpPr>
          <p:spPr>
            <a:xfrm>
              <a:off x="14048561" y="4436639"/>
              <a:ext cx="60603" cy="46362"/>
            </a:xfrm>
            <a:custGeom>
              <a:avLst/>
              <a:gdLst/>
              <a:ahLst/>
              <a:cxnLst/>
              <a:rect l="l" t="t" r="r" b="b"/>
              <a:pathLst>
                <a:path w="949" h="726" extrusionOk="0">
                  <a:moveTo>
                    <a:pt x="475" y="1"/>
                  </a:moveTo>
                  <a:cubicBezTo>
                    <a:pt x="0" y="1"/>
                    <a:pt x="0" y="726"/>
                    <a:pt x="475" y="726"/>
                  </a:cubicBezTo>
                  <a:cubicBezTo>
                    <a:pt x="936" y="726"/>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28"/>
            <p:cNvSpPr/>
            <p:nvPr/>
          </p:nvSpPr>
          <p:spPr>
            <a:xfrm>
              <a:off x="14447426" y="4794313"/>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28"/>
            <p:cNvSpPr/>
            <p:nvPr/>
          </p:nvSpPr>
          <p:spPr>
            <a:xfrm>
              <a:off x="14913599" y="4929757"/>
              <a:ext cx="47193" cy="51407"/>
            </a:xfrm>
            <a:custGeom>
              <a:avLst/>
              <a:gdLst/>
              <a:ahLst/>
              <a:cxnLst/>
              <a:rect l="l" t="t" r="r" b="b"/>
              <a:pathLst>
                <a:path w="739" h="805" extrusionOk="0">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28"/>
            <p:cNvSpPr/>
            <p:nvPr/>
          </p:nvSpPr>
          <p:spPr>
            <a:xfrm>
              <a:off x="15360422" y="4882629"/>
              <a:ext cx="53962" cy="53962"/>
            </a:xfrm>
            <a:custGeom>
              <a:avLst/>
              <a:gdLst/>
              <a:ahLst/>
              <a:cxnLst/>
              <a:rect l="l" t="t" r="r" b="b"/>
              <a:pathLst>
                <a:path w="845" h="845" extrusionOk="0">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28"/>
            <p:cNvSpPr/>
            <p:nvPr/>
          </p:nvSpPr>
          <p:spPr>
            <a:xfrm>
              <a:off x="15893967" y="4997575"/>
              <a:ext cx="48023" cy="50896"/>
            </a:xfrm>
            <a:custGeom>
              <a:avLst/>
              <a:gdLst/>
              <a:ahLst/>
              <a:cxnLst/>
              <a:rect l="l" t="t" r="r" b="b"/>
              <a:pathLst>
                <a:path w="752" h="797" extrusionOk="0">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28"/>
            <p:cNvSpPr/>
            <p:nvPr/>
          </p:nvSpPr>
          <p:spPr>
            <a:xfrm>
              <a:off x="16270098" y="4855745"/>
              <a:ext cx="49683" cy="53068"/>
            </a:xfrm>
            <a:custGeom>
              <a:avLst/>
              <a:gdLst/>
              <a:ahLst/>
              <a:cxnLst/>
              <a:rect l="l" t="t" r="r" b="b"/>
              <a:pathLst>
                <a:path w="778" h="831" extrusionOk="0">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28"/>
            <p:cNvSpPr/>
            <p:nvPr/>
          </p:nvSpPr>
          <p:spPr>
            <a:xfrm>
              <a:off x="16509890" y="4429104"/>
              <a:ext cx="47193" cy="53898"/>
            </a:xfrm>
            <a:custGeom>
              <a:avLst/>
              <a:gdLst/>
              <a:ahLst/>
              <a:cxnLst/>
              <a:rect l="l" t="t" r="r" b="b"/>
              <a:pathLst>
                <a:path w="739" h="844" extrusionOk="0">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28"/>
            <p:cNvSpPr/>
            <p:nvPr/>
          </p:nvSpPr>
          <p:spPr>
            <a:xfrm>
              <a:off x="16685758" y="4010061"/>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28"/>
            <p:cNvSpPr/>
            <p:nvPr/>
          </p:nvSpPr>
          <p:spPr>
            <a:xfrm>
              <a:off x="16861627" y="3523329"/>
              <a:ext cx="53962" cy="47001"/>
            </a:xfrm>
            <a:custGeom>
              <a:avLst/>
              <a:gdLst/>
              <a:ahLst/>
              <a:cxnLst/>
              <a:rect l="l" t="t" r="r" b="b"/>
              <a:pathLst>
                <a:path w="845" h="736" extrusionOk="0">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28"/>
            <p:cNvSpPr/>
            <p:nvPr/>
          </p:nvSpPr>
          <p:spPr>
            <a:xfrm>
              <a:off x="17104867" y="3205567"/>
              <a:ext cx="53898" cy="53898"/>
            </a:xfrm>
            <a:custGeom>
              <a:avLst/>
              <a:gdLst/>
              <a:ahLst/>
              <a:cxnLst/>
              <a:rect l="l" t="t" r="r" b="b"/>
              <a:pathLst>
                <a:path w="844" h="844" extrusionOk="0">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28"/>
            <p:cNvSpPr/>
            <p:nvPr/>
          </p:nvSpPr>
          <p:spPr>
            <a:xfrm>
              <a:off x="17476783" y="3421857"/>
              <a:ext cx="47193" cy="53898"/>
            </a:xfrm>
            <a:custGeom>
              <a:avLst/>
              <a:gdLst/>
              <a:ahLst/>
              <a:cxnLst/>
              <a:rect l="l" t="t" r="r" b="b"/>
              <a:pathLst>
                <a:path w="739" h="844" extrusionOk="0">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28"/>
            <p:cNvSpPr/>
            <p:nvPr/>
          </p:nvSpPr>
          <p:spPr>
            <a:xfrm>
              <a:off x="17641732" y="3915806"/>
              <a:ext cx="51407" cy="46682"/>
            </a:xfrm>
            <a:custGeom>
              <a:avLst/>
              <a:gdLst/>
              <a:ahLst/>
              <a:cxnLst/>
              <a:rect l="l" t="t" r="r" b="b"/>
              <a:pathLst>
                <a:path w="805" h="731" extrusionOk="0">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28"/>
            <p:cNvSpPr/>
            <p:nvPr/>
          </p:nvSpPr>
          <p:spPr>
            <a:xfrm>
              <a:off x="17808341" y="4328143"/>
              <a:ext cx="47193" cy="53898"/>
            </a:xfrm>
            <a:custGeom>
              <a:avLst/>
              <a:gdLst/>
              <a:ahLst/>
              <a:cxnLst/>
              <a:rect l="l" t="t" r="r" b="b"/>
              <a:pathLst>
                <a:path w="739" h="844" extrusionOk="0">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28"/>
            <p:cNvSpPr/>
            <p:nvPr/>
          </p:nvSpPr>
          <p:spPr>
            <a:xfrm>
              <a:off x="18133129" y="4753890"/>
              <a:ext cx="47193" cy="53962"/>
            </a:xfrm>
            <a:custGeom>
              <a:avLst/>
              <a:gdLst/>
              <a:ahLst/>
              <a:cxnLst/>
              <a:rect l="l" t="t" r="r" b="b"/>
              <a:pathLst>
                <a:path w="739" h="845" extrusionOk="0">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28"/>
            <p:cNvSpPr/>
            <p:nvPr/>
          </p:nvSpPr>
          <p:spPr>
            <a:xfrm>
              <a:off x="18519414" y="4904725"/>
              <a:ext cx="55558" cy="56261"/>
            </a:xfrm>
            <a:custGeom>
              <a:avLst/>
              <a:gdLst/>
              <a:ahLst/>
              <a:cxnLst/>
              <a:rect l="l" t="t" r="r" b="b"/>
              <a:pathLst>
                <a:path w="870" h="881" extrusionOk="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28"/>
            <p:cNvSpPr/>
            <p:nvPr/>
          </p:nvSpPr>
          <p:spPr>
            <a:xfrm>
              <a:off x="19228763" y="4976885"/>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28"/>
            <p:cNvSpPr/>
            <p:nvPr/>
          </p:nvSpPr>
          <p:spPr>
            <a:xfrm>
              <a:off x="15427730" y="3293118"/>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28"/>
            <p:cNvSpPr/>
            <p:nvPr/>
          </p:nvSpPr>
          <p:spPr>
            <a:xfrm>
              <a:off x="14724256" y="4064405"/>
              <a:ext cx="47193" cy="53387"/>
            </a:xfrm>
            <a:custGeom>
              <a:avLst/>
              <a:gdLst/>
              <a:ahLst/>
              <a:cxnLst/>
              <a:rect l="l" t="t" r="r" b="b"/>
              <a:pathLst>
                <a:path w="739" h="836" extrusionOk="0">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28"/>
            <p:cNvSpPr/>
            <p:nvPr/>
          </p:nvSpPr>
          <p:spPr>
            <a:xfrm>
              <a:off x="16117794" y="4024366"/>
              <a:ext cx="53068" cy="49683"/>
            </a:xfrm>
            <a:custGeom>
              <a:avLst/>
              <a:gdLst/>
              <a:ahLst/>
              <a:cxnLst/>
              <a:rect l="l" t="t" r="r" b="b"/>
              <a:pathLst>
                <a:path w="831" h="778" extrusionOk="0">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28"/>
            <p:cNvSpPr/>
            <p:nvPr/>
          </p:nvSpPr>
          <p:spPr>
            <a:xfrm>
              <a:off x="15908271" y="4591497"/>
              <a:ext cx="47193" cy="53898"/>
            </a:xfrm>
            <a:custGeom>
              <a:avLst/>
              <a:gdLst/>
              <a:ahLst/>
              <a:cxnLst/>
              <a:rect l="l" t="t" r="r" b="b"/>
              <a:pathLst>
                <a:path w="739" h="844" extrusionOk="0">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28"/>
            <p:cNvSpPr/>
            <p:nvPr/>
          </p:nvSpPr>
          <p:spPr>
            <a:xfrm>
              <a:off x="14900125" y="4571317"/>
              <a:ext cx="53962" cy="47193"/>
            </a:xfrm>
            <a:custGeom>
              <a:avLst/>
              <a:gdLst/>
              <a:ahLst/>
              <a:cxnLst/>
              <a:rect l="l" t="t" r="r" b="b"/>
              <a:pathLst>
                <a:path w="845" h="739" extrusionOk="0">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28"/>
            <p:cNvSpPr/>
            <p:nvPr/>
          </p:nvSpPr>
          <p:spPr>
            <a:xfrm>
              <a:off x="14893419" y="3557302"/>
              <a:ext cx="47193" cy="53962"/>
            </a:xfrm>
            <a:custGeom>
              <a:avLst/>
              <a:gdLst/>
              <a:ahLst/>
              <a:cxnLst/>
              <a:rect l="l" t="t" r="r" b="b"/>
              <a:pathLst>
                <a:path w="739" h="845" extrusionOk="0">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28"/>
            <p:cNvSpPr/>
            <p:nvPr/>
          </p:nvSpPr>
          <p:spPr>
            <a:xfrm>
              <a:off x="15908271" y="3537122"/>
              <a:ext cx="60603" cy="46362"/>
            </a:xfrm>
            <a:custGeom>
              <a:avLst/>
              <a:gdLst/>
              <a:ahLst/>
              <a:cxnLst/>
              <a:rect l="l" t="t" r="r" b="b"/>
              <a:pathLst>
                <a:path w="949" h="726" extrusionOk="0">
                  <a:moveTo>
                    <a:pt x="474" y="0"/>
                  </a:moveTo>
                  <a:cubicBezTo>
                    <a:pt x="0" y="0"/>
                    <a:pt x="0" y="725"/>
                    <a:pt x="474" y="725"/>
                  </a:cubicBezTo>
                  <a:cubicBezTo>
                    <a:pt x="949" y="725"/>
                    <a:pt x="949" y="0"/>
                    <a:pt x="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28"/>
            <p:cNvSpPr/>
            <p:nvPr/>
          </p:nvSpPr>
          <p:spPr>
            <a:xfrm>
              <a:off x="14087260" y="5490183"/>
              <a:ext cx="5109" cy="10154"/>
            </a:xfrm>
            <a:custGeom>
              <a:avLst/>
              <a:gdLst/>
              <a:ahLst/>
              <a:cxnLst/>
              <a:rect l="l" t="t" r="r" b="b"/>
              <a:pathLst>
                <a:path w="80" h="159" extrusionOk="0">
                  <a:moveTo>
                    <a:pt x="79" y="1"/>
                  </a:moveTo>
                  <a:cubicBezTo>
                    <a:pt x="40" y="67"/>
                    <a:pt x="14" y="119"/>
                    <a:pt x="0" y="159"/>
                  </a:cubicBezTo>
                  <a:cubicBezTo>
                    <a:pt x="27" y="106"/>
                    <a:pt x="53" y="53"/>
                    <a:pt x="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28"/>
            <p:cNvSpPr/>
            <p:nvPr/>
          </p:nvSpPr>
          <p:spPr>
            <a:xfrm>
              <a:off x="11795325" y="4074053"/>
              <a:ext cx="35451" cy="1553439"/>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9" name="Google Shape;2839;p28"/>
          <p:cNvSpPr txBox="1"/>
          <p:nvPr/>
        </p:nvSpPr>
        <p:spPr>
          <a:xfrm>
            <a:off x="1683150" y="4214975"/>
            <a:ext cx="5777700" cy="393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200">
                <a:solidFill>
                  <a:schemeClr val="dk1"/>
                </a:solidFill>
                <a:latin typeface="Anaheim"/>
                <a:ea typeface="Anaheim"/>
                <a:cs typeface="Anaheim"/>
                <a:sym typeface="Anaheim"/>
              </a:rPr>
              <a:t>CREDITS: This presentation template was created by </a:t>
            </a:r>
            <a:r>
              <a:rPr lang="en" sz="1200" b="1">
                <a:solidFill>
                  <a:schemeClr val="dk1"/>
                </a:solidFill>
                <a:uFill>
                  <a:noFill/>
                </a:uFill>
                <a:latin typeface="Anaheim"/>
                <a:ea typeface="Anaheim"/>
                <a:cs typeface="Anaheim"/>
                <a:sym typeface="Anaheim"/>
                <a:hlinkClick r:id="rId2">
                  <a:extLst>
                    <a:ext uri="{A12FA001-AC4F-418D-AE19-62706E023703}">
                      <ahyp:hlinkClr xmlns:ahyp="http://schemas.microsoft.com/office/drawing/2018/hyperlinkcolor" val="tx"/>
                    </a:ext>
                  </a:extLst>
                </a:hlinkClick>
              </a:rPr>
              <a:t>Slidesgo</a:t>
            </a:r>
            <a:r>
              <a:rPr lang="en" sz="1200">
                <a:solidFill>
                  <a:schemeClr val="dk1"/>
                </a:solidFill>
                <a:latin typeface="Anaheim"/>
                <a:ea typeface="Anaheim"/>
                <a:cs typeface="Anaheim"/>
                <a:sym typeface="Anaheim"/>
              </a:rPr>
              <a:t>, and includes icons by </a:t>
            </a:r>
            <a:r>
              <a:rPr lang="en" sz="1200" b="1">
                <a:solidFill>
                  <a:schemeClr val="dk1"/>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Flaticon</a:t>
            </a:r>
            <a:r>
              <a:rPr lang="en" sz="1200">
                <a:solidFill>
                  <a:schemeClr val="dk1"/>
                </a:solidFill>
                <a:latin typeface="Anaheim"/>
                <a:ea typeface="Anaheim"/>
                <a:cs typeface="Anaheim"/>
                <a:sym typeface="Anaheim"/>
              </a:rPr>
              <a:t>, and infographics &amp; images by </a:t>
            </a:r>
            <a:r>
              <a:rPr lang="en" sz="1200" b="1">
                <a:solidFill>
                  <a:schemeClr val="dk1"/>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Freepik</a:t>
            </a:r>
            <a:endParaRPr sz="1200" b="1">
              <a:solidFill>
                <a:schemeClr val="dk1"/>
              </a:solidFill>
              <a:latin typeface="Anaheim"/>
              <a:ea typeface="Anaheim"/>
              <a:cs typeface="Anaheim"/>
              <a:sym typeface="Anaheim"/>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840"/>
        <p:cNvGrpSpPr/>
        <p:nvPr/>
      </p:nvGrpSpPr>
      <p:grpSpPr>
        <a:xfrm>
          <a:off x="0" y="0"/>
          <a:ext cx="0" cy="0"/>
          <a:chOff x="0" y="0"/>
          <a:chExt cx="0" cy="0"/>
        </a:xfrm>
      </p:grpSpPr>
      <p:grpSp>
        <p:nvGrpSpPr>
          <p:cNvPr id="2841" name="Google Shape;2841;p29"/>
          <p:cNvGrpSpPr/>
          <p:nvPr/>
        </p:nvGrpSpPr>
        <p:grpSpPr>
          <a:xfrm>
            <a:off x="297" y="15560"/>
            <a:ext cx="9143904" cy="5119643"/>
            <a:chOff x="297" y="15560"/>
            <a:chExt cx="9143904" cy="5119643"/>
          </a:xfrm>
        </p:grpSpPr>
        <p:grpSp>
          <p:nvGrpSpPr>
            <p:cNvPr id="2842" name="Google Shape;2842;p29"/>
            <p:cNvGrpSpPr/>
            <p:nvPr/>
          </p:nvGrpSpPr>
          <p:grpSpPr>
            <a:xfrm>
              <a:off x="297" y="15560"/>
              <a:ext cx="9143904" cy="5119643"/>
              <a:chOff x="297" y="15560"/>
              <a:chExt cx="9143904" cy="5119643"/>
            </a:xfrm>
          </p:grpSpPr>
          <p:sp>
            <p:nvSpPr>
              <p:cNvPr id="2843" name="Google Shape;2843;p29"/>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29"/>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5" name="Google Shape;2845;p29"/>
              <p:cNvGrpSpPr/>
              <p:nvPr/>
            </p:nvGrpSpPr>
            <p:grpSpPr>
              <a:xfrm>
                <a:off x="74092" y="83998"/>
                <a:ext cx="8958196" cy="100651"/>
                <a:chOff x="74092" y="83998"/>
                <a:chExt cx="8958196" cy="100651"/>
              </a:xfrm>
            </p:grpSpPr>
            <p:sp>
              <p:nvSpPr>
                <p:cNvPr id="2846" name="Google Shape;2846;p29"/>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29"/>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29"/>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29"/>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29"/>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29"/>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29"/>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29"/>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29"/>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29"/>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29"/>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29"/>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29"/>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29"/>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29"/>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29"/>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29"/>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29"/>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29"/>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29"/>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29"/>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29"/>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29"/>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29"/>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29"/>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29"/>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29"/>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29"/>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29"/>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29"/>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29"/>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29"/>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29"/>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29"/>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29"/>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29"/>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29"/>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29"/>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29"/>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29"/>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6" name="Google Shape;2886;p29"/>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87" name="Google Shape;2887;p29"/>
              <p:cNvGrpSpPr/>
              <p:nvPr/>
            </p:nvGrpSpPr>
            <p:grpSpPr>
              <a:xfrm>
                <a:off x="82434" y="4966083"/>
                <a:ext cx="8958164" cy="100651"/>
                <a:chOff x="82434" y="4966083"/>
                <a:chExt cx="8958164" cy="100651"/>
              </a:xfrm>
            </p:grpSpPr>
            <p:sp>
              <p:nvSpPr>
                <p:cNvPr id="2888" name="Google Shape;2888;p29"/>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29"/>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29"/>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29"/>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29"/>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29"/>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29"/>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29"/>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29"/>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29"/>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29"/>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29"/>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29"/>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29"/>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29"/>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29"/>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29"/>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29"/>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29"/>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29"/>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29"/>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29"/>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29"/>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29"/>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29"/>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29"/>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29"/>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29"/>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29"/>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29"/>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29"/>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29"/>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29"/>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29"/>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29"/>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29"/>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29"/>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29"/>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29"/>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29"/>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28" name="Google Shape;2928;p29"/>
            <p:cNvSpPr/>
            <p:nvPr/>
          </p:nvSpPr>
          <p:spPr>
            <a:xfrm>
              <a:off x="37535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ackground 1">
  <p:cSld name="CUSTOM_9_2">
    <p:spTree>
      <p:nvGrpSpPr>
        <p:cNvPr id="1" name="Shape 2929"/>
        <p:cNvGrpSpPr/>
        <p:nvPr/>
      </p:nvGrpSpPr>
      <p:grpSpPr>
        <a:xfrm>
          <a:off x="0" y="0"/>
          <a:ext cx="0" cy="0"/>
          <a:chOff x="0" y="0"/>
          <a:chExt cx="0" cy="0"/>
        </a:xfrm>
      </p:grpSpPr>
      <p:grpSp>
        <p:nvGrpSpPr>
          <p:cNvPr id="2930" name="Google Shape;2930;p30"/>
          <p:cNvGrpSpPr/>
          <p:nvPr/>
        </p:nvGrpSpPr>
        <p:grpSpPr>
          <a:xfrm rot="10800000">
            <a:off x="297" y="15560"/>
            <a:ext cx="9143904" cy="5119643"/>
            <a:chOff x="297" y="15560"/>
            <a:chExt cx="9143904" cy="5119643"/>
          </a:xfrm>
        </p:grpSpPr>
        <p:grpSp>
          <p:nvGrpSpPr>
            <p:cNvPr id="2931" name="Google Shape;2931;p30"/>
            <p:cNvGrpSpPr/>
            <p:nvPr/>
          </p:nvGrpSpPr>
          <p:grpSpPr>
            <a:xfrm>
              <a:off x="297" y="15560"/>
              <a:ext cx="9143904" cy="5119643"/>
              <a:chOff x="297" y="15560"/>
              <a:chExt cx="9143904" cy="5119643"/>
            </a:xfrm>
          </p:grpSpPr>
          <p:sp>
            <p:nvSpPr>
              <p:cNvPr id="2932" name="Google Shape;2932;p30"/>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30"/>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4" name="Google Shape;2934;p30"/>
              <p:cNvGrpSpPr/>
              <p:nvPr/>
            </p:nvGrpSpPr>
            <p:grpSpPr>
              <a:xfrm>
                <a:off x="74092" y="83998"/>
                <a:ext cx="8958196" cy="100651"/>
                <a:chOff x="74092" y="83998"/>
                <a:chExt cx="8958196" cy="100651"/>
              </a:xfrm>
            </p:grpSpPr>
            <p:sp>
              <p:nvSpPr>
                <p:cNvPr id="2935" name="Google Shape;2935;p30"/>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30"/>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30"/>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30"/>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30"/>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30"/>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30"/>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30"/>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30"/>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30"/>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30"/>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30"/>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30"/>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30"/>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30"/>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30"/>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30"/>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30"/>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30"/>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30"/>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30"/>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30"/>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30"/>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30"/>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30"/>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30"/>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30"/>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30"/>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30"/>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30"/>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30"/>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30"/>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30"/>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30"/>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30"/>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30"/>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30"/>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30"/>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30"/>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30"/>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5" name="Google Shape;2975;p30"/>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76" name="Google Shape;2976;p30"/>
              <p:cNvGrpSpPr/>
              <p:nvPr/>
            </p:nvGrpSpPr>
            <p:grpSpPr>
              <a:xfrm>
                <a:off x="82434" y="4966083"/>
                <a:ext cx="8958164" cy="100651"/>
                <a:chOff x="82434" y="4966083"/>
                <a:chExt cx="8958164" cy="100651"/>
              </a:xfrm>
            </p:grpSpPr>
            <p:sp>
              <p:nvSpPr>
                <p:cNvPr id="2977" name="Google Shape;2977;p30"/>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30"/>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30"/>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30"/>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30"/>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30"/>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30"/>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30"/>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30"/>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30"/>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30"/>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30"/>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30"/>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30"/>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30"/>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30"/>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30"/>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30"/>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30"/>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30"/>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30"/>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30"/>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30"/>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30"/>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30"/>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30"/>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30"/>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30"/>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30"/>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30"/>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30"/>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30"/>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30"/>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30"/>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30"/>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30"/>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30"/>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30"/>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30"/>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30"/>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17" name="Google Shape;3017;p30"/>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341"/>
        <p:cNvGrpSpPr/>
        <p:nvPr/>
      </p:nvGrpSpPr>
      <p:grpSpPr>
        <a:xfrm>
          <a:off x="0" y="0"/>
          <a:ext cx="0" cy="0"/>
          <a:chOff x="0" y="0"/>
          <a:chExt cx="0" cy="0"/>
        </a:xfrm>
      </p:grpSpPr>
      <p:grpSp>
        <p:nvGrpSpPr>
          <p:cNvPr id="342" name="Google Shape;342;p4"/>
          <p:cNvGrpSpPr/>
          <p:nvPr/>
        </p:nvGrpSpPr>
        <p:grpSpPr>
          <a:xfrm>
            <a:off x="297" y="15560"/>
            <a:ext cx="9143904" cy="5119643"/>
            <a:chOff x="297" y="15560"/>
            <a:chExt cx="9143904" cy="5119643"/>
          </a:xfrm>
        </p:grpSpPr>
        <p:grpSp>
          <p:nvGrpSpPr>
            <p:cNvPr id="343" name="Google Shape;343;p4"/>
            <p:cNvGrpSpPr/>
            <p:nvPr/>
          </p:nvGrpSpPr>
          <p:grpSpPr>
            <a:xfrm>
              <a:off x="297" y="15560"/>
              <a:ext cx="9143904" cy="5119643"/>
              <a:chOff x="297" y="15560"/>
              <a:chExt cx="9143904" cy="5119643"/>
            </a:xfrm>
          </p:grpSpPr>
          <p:sp>
            <p:nvSpPr>
              <p:cNvPr id="344" name="Google Shape;344;p4"/>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4"/>
              <p:cNvGrpSpPr/>
              <p:nvPr/>
            </p:nvGrpSpPr>
            <p:grpSpPr>
              <a:xfrm>
                <a:off x="74092" y="83998"/>
                <a:ext cx="8958196" cy="100651"/>
                <a:chOff x="74092" y="83998"/>
                <a:chExt cx="8958196" cy="100651"/>
              </a:xfrm>
            </p:grpSpPr>
            <p:sp>
              <p:nvSpPr>
                <p:cNvPr id="347" name="Google Shape;347;p4"/>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4"/>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4"/>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 name="Google Shape;387;p4"/>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4"/>
              <p:cNvGrpSpPr/>
              <p:nvPr/>
            </p:nvGrpSpPr>
            <p:grpSpPr>
              <a:xfrm>
                <a:off x="82434" y="4966083"/>
                <a:ext cx="8958164" cy="100651"/>
                <a:chOff x="82434" y="4966083"/>
                <a:chExt cx="8958164" cy="100651"/>
              </a:xfrm>
            </p:grpSpPr>
            <p:sp>
              <p:nvSpPr>
                <p:cNvPr id="389" name="Google Shape;389;p4"/>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29" name="Google Shape;429;p4"/>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0" name="Google Shape;430;p4"/>
          <p:cNvSpPr/>
          <p:nvPr/>
        </p:nvSpPr>
        <p:spPr>
          <a:xfrm rot="10800000">
            <a:off x="9117184" y="361921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
          <p:cNvSpPr/>
          <p:nvPr/>
        </p:nvSpPr>
        <p:spPr>
          <a:xfrm rot="10800000">
            <a:off x="9117184" y="2708091"/>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
          <p:cNvSpPr/>
          <p:nvPr/>
        </p:nvSpPr>
        <p:spPr>
          <a:xfrm rot="10800000" flipH="1">
            <a:off x="7991305" y="5118077"/>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
          <p:cNvSpPr/>
          <p:nvPr/>
        </p:nvSpPr>
        <p:spPr>
          <a:xfrm rot="10800000" flipH="1">
            <a:off x="7991305" y="5118077"/>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
          <p:cNvSpPr txBox="1">
            <a:spLocks noGrp="1"/>
          </p:cNvSpPr>
          <p:nvPr>
            <p:ph type="title"/>
          </p:nvPr>
        </p:nvSpPr>
        <p:spPr>
          <a:xfrm>
            <a:off x="720000" y="676361"/>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5" name="Google Shape;435;p4"/>
          <p:cNvSpPr txBox="1">
            <a:spLocks noGrp="1"/>
          </p:cNvSpPr>
          <p:nvPr>
            <p:ph type="body" idx="1"/>
          </p:nvPr>
        </p:nvSpPr>
        <p:spPr>
          <a:xfrm>
            <a:off x="720000" y="1184651"/>
            <a:ext cx="7704000" cy="572700"/>
          </a:xfrm>
          <a:prstGeom prst="rect">
            <a:avLst/>
          </a:prstGeom>
        </p:spPr>
        <p:txBody>
          <a:bodyPr spcFirstLastPara="1" wrap="square" lIns="91425" tIns="91425" rIns="91425" bIns="91425" anchor="ctr" anchorCtr="0">
            <a:noAutofit/>
          </a:bodyPr>
          <a:lstStyle>
            <a:lvl1pPr marL="457200" lvl="0" indent="-304800" algn="ctr" rtl="0">
              <a:spcBef>
                <a:spcPts val="0"/>
              </a:spcBef>
              <a:spcAft>
                <a:spcPts val="0"/>
              </a:spcAft>
              <a:buClr>
                <a:srgbClr val="434343"/>
              </a:buClr>
              <a:buSzPts val="1200"/>
              <a:buAutoNum type="arabicPeriod"/>
              <a:defRPr/>
            </a:lvl1pPr>
            <a:lvl2pPr marL="914400" lvl="1"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rtl="0">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rtl="0">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rtl="0">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rtl="0">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ackground 2">
  <p:cSld name="CUSTOM_9_1">
    <p:spTree>
      <p:nvGrpSpPr>
        <p:cNvPr id="1" name="Shape 3018"/>
        <p:cNvGrpSpPr/>
        <p:nvPr/>
      </p:nvGrpSpPr>
      <p:grpSpPr>
        <a:xfrm>
          <a:off x="0" y="0"/>
          <a:ext cx="0" cy="0"/>
          <a:chOff x="0" y="0"/>
          <a:chExt cx="0" cy="0"/>
        </a:xfrm>
      </p:grpSpPr>
      <p:grpSp>
        <p:nvGrpSpPr>
          <p:cNvPr id="3019" name="Google Shape;3019;p31"/>
          <p:cNvGrpSpPr/>
          <p:nvPr/>
        </p:nvGrpSpPr>
        <p:grpSpPr>
          <a:xfrm>
            <a:off x="297" y="15560"/>
            <a:ext cx="9143904" cy="5119643"/>
            <a:chOff x="297" y="15560"/>
            <a:chExt cx="9143904" cy="5119643"/>
          </a:xfrm>
        </p:grpSpPr>
        <p:grpSp>
          <p:nvGrpSpPr>
            <p:cNvPr id="3020" name="Google Shape;3020;p31"/>
            <p:cNvGrpSpPr/>
            <p:nvPr/>
          </p:nvGrpSpPr>
          <p:grpSpPr>
            <a:xfrm>
              <a:off x="297" y="15560"/>
              <a:ext cx="9143904" cy="5119643"/>
              <a:chOff x="297" y="15560"/>
              <a:chExt cx="9143904" cy="5119643"/>
            </a:xfrm>
          </p:grpSpPr>
          <p:sp>
            <p:nvSpPr>
              <p:cNvPr id="3021" name="Google Shape;3021;p31"/>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31"/>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23" name="Google Shape;3023;p31"/>
              <p:cNvGrpSpPr/>
              <p:nvPr/>
            </p:nvGrpSpPr>
            <p:grpSpPr>
              <a:xfrm>
                <a:off x="74092" y="83998"/>
                <a:ext cx="8958196" cy="100651"/>
                <a:chOff x="74092" y="83998"/>
                <a:chExt cx="8958196" cy="100651"/>
              </a:xfrm>
            </p:grpSpPr>
            <p:sp>
              <p:nvSpPr>
                <p:cNvPr id="3024" name="Google Shape;3024;p31"/>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31"/>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31"/>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31"/>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31"/>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31"/>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31"/>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31"/>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31"/>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31"/>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31"/>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31"/>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31"/>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31"/>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31"/>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31"/>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31"/>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31"/>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31"/>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31"/>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31"/>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31"/>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31"/>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31"/>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31"/>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31"/>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31"/>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31"/>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31"/>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31"/>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31"/>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31"/>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31"/>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31"/>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31"/>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31"/>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31"/>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31"/>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31"/>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31"/>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4" name="Google Shape;3064;p31"/>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5" name="Google Shape;3065;p31"/>
              <p:cNvGrpSpPr/>
              <p:nvPr/>
            </p:nvGrpSpPr>
            <p:grpSpPr>
              <a:xfrm>
                <a:off x="82434" y="4966083"/>
                <a:ext cx="8958164" cy="100651"/>
                <a:chOff x="82434" y="4966083"/>
                <a:chExt cx="8958164" cy="100651"/>
              </a:xfrm>
            </p:grpSpPr>
            <p:sp>
              <p:nvSpPr>
                <p:cNvPr id="3066" name="Google Shape;3066;p31"/>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31"/>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31"/>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31"/>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31"/>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31"/>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31"/>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31"/>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31"/>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31"/>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31"/>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31"/>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31"/>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31"/>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31"/>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31"/>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31"/>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31"/>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31"/>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31"/>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31"/>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31"/>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31"/>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31"/>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31"/>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31"/>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31"/>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31"/>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31"/>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31"/>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31"/>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31"/>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31"/>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31"/>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31"/>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31"/>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31"/>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31"/>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31"/>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31"/>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106" name="Google Shape;3106;p31"/>
            <p:cNvSpPr/>
            <p:nvPr/>
          </p:nvSpPr>
          <p:spPr>
            <a:xfrm>
              <a:off x="37535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ackground 3">
  <p:cSld name="CUSTOM_9_1_1">
    <p:spTree>
      <p:nvGrpSpPr>
        <p:cNvPr id="1" name="Shape 3107"/>
        <p:cNvGrpSpPr/>
        <p:nvPr/>
      </p:nvGrpSpPr>
      <p:grpSpPr>
        <a:xfrm>
          <a:off x="0" y="0"/>
          <a:ext cx="0" cy="0"/>
          <a:chOff x="0" y="0"/>
          <a:chExt cx="0" cy="0"/>
        </a:xfrm>
      </p:grpSpPr>
      <p:grpSp>
        <p:nvGrpSpPr>
          <p:cNvPr id="3108" name="Google Shape;3108;p32"/>
          <p:cNvGrpSpPr/>
          <p:nvPr/>
        </p:nvGrpSpPr>
        <p:grpSpPr>
          <a:xfrm>
            <a:off x="297" y="15560"/>
            <a:ext cx="9143904" cy="5119643"/>
            <a:chOff x="297" y="15560"/>
            <a:chExt cx="9143904" cy="5119643"/>
          </a:xfrm>
        </p:grpSpPr>
        <p:sp>
          <p:nvSpPr>
            <p:cNvPr id="3109" name="Google Shape;3109;p32"/>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32"/>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1" name="Google Shape;3111;p32"/>
            <p:cNvGrpSpPr/>
            <p:nvPr/>
          </p:nvGrpSpPr>
          <p:grpSpPr>
            <a:xfrm>
              <a:off x="74092" y="83998"/>
              <a:ext cx="8958196" cy="100651"/>
              <a:chOff x="74092" y="83998"/>
              <a:chExt cx="8958196" cy="100651"/>
            </a:xfrm>
          </p:grpSpPr>
          <p:sp>
            <p:nvSpPr>
              <p:cNvPr id="3112" name="Google Shape;3112;p32"/>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32"/>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32"/>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32"/>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32"/>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32"/>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32"/>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32"/>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32"/>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32"/>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32"/>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32"/>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32"/>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32"/>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32"/>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32"/>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32"/>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32"/>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32"/>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32"/>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32"/>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32"/>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32"/>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32"/>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32"/>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32"/>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32"/>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32"/>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32"/>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32"/>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32"/>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32"/>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32"/>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32"/>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32"/>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32"/>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32"/>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32"/>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32"/>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32"/>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2" name="Google Shape;3152;p32"/>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53" name="Google Shape;3153;p32"/>
            <p:cNvGrpSpPr/>
            <p:nvPr/>
          </p:nvGrpSpPr>
          <p:grpSpPr>
            <a:xfrm>
              <a:off x="82434" y="4966083"/>
              <a:ext cx="8958164" cy="100651"/>
              <a:chOff x="82434" y="4966083"/>
              <a:chExt cx="8958164" cy="100651"/>
            </a:xfrm>
          </p:grpSpPr>
          <p:sp>
            <p:nvSpPr>
              <p:cNvPr id="3154" name="Google Shape;3154;p32"/>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32"/>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32"/>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32"/>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32"/>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32"/>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32"/>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32"/>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32"/>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32"/>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32"/>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32"/>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32"/>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32"/>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32"/>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32"/>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32"/>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32"/>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32"/>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32"/>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32"/>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32"/>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32"/>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32"/>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32"/>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32"/>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32"/>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32"/>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32"/>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32"/>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32"/>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32"/>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32"/>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32"/>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32"/>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32"/>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32"/>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32"/>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32"/>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32"/>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4" name="Google Shape;3194;p32"/>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ackground 4">
  <p:cSld name="CUSTOM_9_1_1_1">
    <p:spTree>
      <p:nvGrpSpPr>
        <p:cNvPr id="1" name="Shape 3195"/>
        <p:cNvGrpSpPr/>
        <p:nvPr/>
      </p:nvGrpSpPr>
      <p:grpSpPr>
        <a:xfrm>
          <a:off x="0" y="0"/>
          <a:ext cx="0" cy="0"/>
          <a:chOff x="0" y="0"/>
          <a:chExt cx="0" cy="0"/>
        </a:xfrm>
      </p:grpSpPr>
      <p:grpSp>
        <p:nvGrpSpPr>
          <p:cNvPr id="3196" name="Google Shape;3196;p33"/>
          <p:cNvGrpSpPr/>
          <p:nvPr/>
        </p:nvGrpSpPr>
        <p:grpSpPr>
          <a:xfrm rot="10800000">
            <a:off x="297" y="15560"/>
            <a:ext cx="9143904" cy="5119643"/>
            <a:chOff x="297" y="15560"/>
            <a:chExt cx="9143904" cy="5119643"/>
          </a:xfrm>
        </p:grpSpPr>
        <p:sp>
          <p:nvSpPr>
            <p:cNvPr id="3197" name="Google Shape;3197;p33"/>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33"/>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9" name="Google Shape;3199;p33"/>
            <p:cNvGrpSpPr/>
            <p:nvPr/>
          </p:nvGrpSpPr>
          <p:grpSpPr>
            <a:xfrm>
              <a:off x="74092" y="83998"/>
              <a:ext cx="8958196" cy="100651"/>
              <a:chOff x="74092" y="83998"/>
              <a:chExt cx="8958196" cy="100651"/>
            </a:xfrm>
          </p:grpSpPr>
          <p:sp>
            <p:nvSpPr>
              <p:cNvPr id="3200" name="Google Shape;3200;p33"/>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33"/>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33"/>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33"/>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33"/>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33"/>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33"/>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33"/>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33"/>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33"/>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33"/>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33"/>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33"/>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33"/>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33"/>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33"/>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33"/>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33"/>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33"/>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33"/>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33"/>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33"/>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33"/>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33"/>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33"/>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33"/>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33"/>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33"/>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33"/>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33"/>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33"/>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33"/>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33"/>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33"/>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33"/>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33"/>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33"/>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33"/>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33"/>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33"/>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0" name="Google Shape;3240;p33"/>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1" name="Google Shape;3241;p33"/>
            <p:cNvGrpSpPr/>
            <p:nvPr/>
          </p:nvGrpSpPr>
          <p:grpSpPr>
            <a:xfrm>
              <a:off x="82434" y="4966083"/>
              <a:ext cx="8958164" cy="100651"/>
              <a:chOff x="82434" y="4966083"/>
              <a:chExt cx="8958164" cy="100651"/>
            </a:xfrm>
          </p:grpSpPr>
          <p:sp>
            <p:nvSpPr>
              <p:cNvPr id="3242" name="Google Shape;3242;p33"/>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33"/>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33"/>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33"/>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33"/>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33"/>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33"/>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33"/>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33"/>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33"/>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33"/>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33"/>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33"/>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33"/>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33"/>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33"/>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33"/>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33"/>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33"/>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33"/>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33"/>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33"/>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33"/>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33"/>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33"/>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33"/>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33"/>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33"/>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33"/>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33"/>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33"/>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33"/>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33"/>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33"/>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33"/>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33"/>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33"/>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33"/>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33"/>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33"/>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82" name="Google Shape;3282;p33"/>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286"/>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287"/>
        <p:cNvGrpSpPr/>
        <p:nvPr/>
      </p:nvGrpSpPr>
      <p:grpSpPr>
        <a:xfrm>
          <a:off x="0" y="0"/>
          <a:ext cx="0" cy="0"/>
          <a:chOff x="0" y="0"/>
          <a:chExt cx="0" cy="0"/>
        </a:xfrm>
      </p:grpSpPr>
      <p:sp>
        <p:nvSpPr>
          <p:cNvPr id="3288" name="Google Shape;3288;p36"/>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292"/>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293"/>
        <p:cNvGrpSpPr/>
        <p:nvPr/>
      </p:nvGrpSpPr>
      <p:grpSpPr>
        <a:xfrm>
          <a:off x="0" y="0"/>
          <a:ext cx="0" cy="0"/>
          <a:chOff x="0" y="0"/>
          <a:chExt cx="0" cy="0"/>
        </a:xfrm>
      </p:grpSpPr>
      <p:sp>
        <p:nvSpPr>
          <p:cNvPr id="3294" name="Google Shape;3294;p39"/>
          <p:cNvSpPr txBox="1">
            <a:spLocks noGrp="1"/>
          </p:cNvSpPr>
          <p:nvPr>
            <p:ph type="title"/>
          </p:nvPr>
        </p:nvSpPr>
        <p:spPr>
          <a:xfrm>
            <a:off x="1048350" y="323850"/>
            <a:ext cx="7047300" cy="482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Arial"/>
              <a:buNone/>
              <a:defRPr>
                <a:latin typeface="Arial"/>
                <a:ea typeface="Arial"/>
                <a:cs typeface="Arial"/>
                <a:sym typeface="Arial"/>
              </a:defRPr>
            </a:lvl1pPr>
            <a:lvl2pPr lvl="1" algn="ctr" rtl="0">
              <a:lnSpc>
                <a:spcPct val="100000"/>
              </a:lnSpc>
              <a:spcBef>
                <a:spcPts val="0"/>
              </a:spcBef>
              <a:spcAft>
                <a:spcPts val="0"/>
              </a:spcAft>
              <a:buSzPts val="2400"/>
              <a:buFont typeface="Arial"/>
              <a:buNone/>
              <a:defRPr>
                <a:latin typeface="Arial"/>
                <a:ea typeface="Arial"/>
                <a:cs typeface="Arial"/>
                <a:sym typeface="Arial"/>
              </a:defRPr>
            </a:lvl2pPr>
            <a:lvl3pPr lvl="2" algn="ctr" rtl="0">
              <a:lnSpc>
                <a:spcPct val="100000"/>
              </a:lnSpc>
              <a:spcBef>
                <a:spcPts val="0"/>
              </a:spcBef>
              <a:spcAft>
                <a:spcPts val="0"/>
              </a:spcAft>
              <a:buSzPts val="2400"/>
              <a:buFont typeface="Arial"/>
              <a:buNone/>
              <a:defRPr>
                <a:latin typeface="Arial"/>
                <a:ea typeface="Arial"/>
                <a:cs typeface="Arial"/>
                <a:sym typeface="Arial"/>
              </a:defRPr>
            </a:lvl3pPr>
            <a:lvl4pPr lvl="3" algn="ctr" rtl="0">
              <a:lnSpc>
                <a:spcPct val="100000"/>
              </a:lnSpc>
              <a:spcBef>
                <a:spcPts val="0"/>
              </a:spcBef>
              <a:spcAft>
                <a:spcPts val="0"/>
              </a:spcAft>
              <a:buSzPts val="2400"/>
              <a:buFont typeface="Arial"/>
              <a:buNone/>
              <a:defRPr>
                <a:latin typeface="Arial"/>
                <a:ea typeface="Arial"/>
                <a:cs typeface="Arial"/>
                <a:sym typeface="Arial"/>
              </a:defRPr>
            </a:lvl4pPr>
            <a:lvl5pPr lvl="4" algn="ctr" rtl="0">
              <a:lnSpc>
                <a:spcPct val="100000"/>
              </a:lnSpc>
              <a:spcBef>
                <a:spcPts val="0"/>
              </a:spcBef>
              <a:spcAft>
                <a:spcPts val="0"/>
              </a:spcAft>
              <a:buSzPts val="2400"/>
              <a:buFont typeface="Arial"/>
              <a:buNone/>
              <a:defRPr>
                <a:latin typeface="Arial"/>
                <a:ea typeface="Arial"/>
                <a:cs typeface="Arial"/>
                <a:sym typeface="Arial"/>
              </a:defRPr>
            </a:lvl5pPr>
            <a:lvl6pPr lvl="5" algn="ctr" rtl="0">
              <a:lnSpc>
                <a:spcPct val="100000"/>
              </a:lnSpc>
              <a:spcBef>
                <a:spcPts val="0"/>
              </a:spcBef>
              <a:spcAft>
                <a:spcPts val="0"/>
              </a:spcAft>
              <a:buSzPts val="2400"/>
              <a:buFont typeface="Arial"/>
              <a:buNone/>
              <a:defRPr>
                <a:latin typeface="Arial"/>
                <a:ea typeface="Arial"/>
                <a:cs typeface="Arial"/>
                <a:sym typeface="Arial"/>
              </a:defRPr>
            </a:lvl6pPr>
            <a:lvl7pPr lvl="6" algn="ctr" rtl="0">
              <a:lnSpc>
                <a:spcPct val="100000"/>
              </a:lnSpc>
              <a:spcBef>
                <a:spcPts val="0"/>
              </a:spcBef>
              <a:spcAft>
                <a:spcPts val="0"/>
              </a:spcAft>
              <a:buSzPts val="2400"/>
              <a:buFont typeface="Arial"/>
              <a:buNone/>
              <a:defRPr>
                <a:latin typeface="Arial"/>
                <a:ea typeface="Arial"/>
                <a:cs typeface="Arial"/>
                <a:sym typeface="Arial"/>
              </a:defRPr>
            </a:lvl7pPr>
            <a:lvl8pPr lvl="7" algn="ctr" rtl="0">
              <a:lnSpc>
                <a:spcPct val="100000"/>
              </a:lnSpc>
              <a:spcBef>
                <a:spcPts val="0"/>
              </a:spcBef>
              <a:spcAft>
                <a:spcPts val="0"/>
              </a:spcAft>
              <a:buSzPts val="2400"/>
              <a:buFont typeface="Arial"/>
              <a:buNone/>
              <a:defRPr>
                <a:latin typeface="Arial"/>
                <a:ea typeface="Arial"/>
                <a:cs typeface="Arial"/>
                <a:sym typeface="Arial"/>
              </a:defRPr>
            </a:lvl8pPr>
            <a:lvl9pPr lvl="8" algn="ctr" rtl="0">
              <a:lnSpc>
                <a:spcPct val="100000"/>
              </a:lnSpc>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36"/>
        <p:cNvGrpSpPr/>
        <p:nvPr/>
      </p:nvGrpSpPr>
      <p:grpSpPr>
        <a:xfrm>
          <a:off x="0" y="0"/>
          <a:ext cx="0" cy="0"/>
          <a:chOff x="0" y="0"/>
          <a:chExt cx="0" cy="0"/>
        </a:xfrm>
      </p:grpSpPr>
      <p:grpSp>
        <p:nvGrpSpPr>
          <p:cNvPr id="437" name="Google Shape;437;p5"/>
          <p:cNvGrpSpPr/>
          <p:nvPr/>
        </p:nvGrpSpPr>
        <p:grpSpPr>
          <a:xfrm>
            <a:off x="297" y="15560"/>
            <a:ext cx="9143904" cy="5119643"/>
            <a:chOff x="297" y="15560"/>
            <a:chExt cx="9143904" cy="5119643"/>
          </a:xfrm>
        </p:grpSpPr>
        <p:grpSp>
          <p:nvGrpSpPr>
            <p:cNvPr id="438" name="Google Shape;438;p5"/>
            <p:cNvGrpSpPr/>
            <p:nvPr/>
          </p:nvGrpSpPr>
          <p:grpSpPr>
            <a:xfrm>
              <a:off x="297" y="15560"/>
              <a:ext cx="9143904" cy="5119643"/>
              <a:chOff x="297" y="15560"/>
              <a:chExt cx="9143904" cy="5119643"/>
            </a:xfrm>
          </p:grpSpPr>
          <p:sp>
            <p:nvSpPr>
              <p:cNvPr id="439" name="Google Shape;439;p5"/>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5"/>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5"/>
              <p:cNvGrpSpPr/>
              <p:nvPr/>
            </p:nvGrpSpPr>
            <p:grpSpPr>
              <a:xfrm>
                <a:off x="74092" y="83998"/>
                <a:ext cx="8958196" cy="100651"/>
                <a:chOff x="74092" y="83998"/>
                <a:chExt cx="8958196" cy="100651"/>
              </a:xfrm>
            </p:grpSpPr>
            <p:sp>
              <p:nvSpPr>
                <p:cNvPr id="442" name="Google Shape;442;p5"/>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5"/>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5"/>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5"/>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5"/>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5"/>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5"/>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5"/>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5"/>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5"/>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5"/>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5"/>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5"/>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5"/>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5"/>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5"/>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5"/>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5"/>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5"/>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5"/>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5"/>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5"/>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5"/>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5"/>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5"/>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5"/>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5"/>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5"/>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5"/>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5"/>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5"/>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5"/>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5"/>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5"/>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5"/>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5"/>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5"/>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5"/>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5"/>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5"/>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2" name="Google Shape;482;p5"/>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 name="Google Shape;483;p5"/>
              <p:cNvGrpSpPr/>
              <p:nvPr/>
            </p:nvGrpSpPr>
            <p:grpSpPr>
              <a:xfrm>
                <a:off x="82434" y="4966083"/>
                <a:ext cx="8958164" cy="100651"/>
                <a:chOff x="82434" y="4966083"/>
                <a:chExt cx="8958164" cy="100651"/>
              </a:xfrm>
            </p:grpSpPr>
            <p:sp>
              <p:nvSpPr>
                <p:cNvPr id="484" name="Google Shape;484;p5"/>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5"/>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5"/>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5"/>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5"/>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5"/>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5"/>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5"/>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5"/>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5"/>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5"/>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5"/>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5"/>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5"/>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5"/>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5"/>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5"/>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5"/>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5"/>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5"/>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5"/>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5"/>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5"/>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5"/>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5"/>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5"/>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5"/>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5"/>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5"/>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5"/>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5"/>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5"/>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5"/>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5"/>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5"/>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5"/>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5"/>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5"/>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5"/>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4" name="Google Shape;524;p5"/>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5" name="Google Shape;525;p5"/>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26" name="Google Shape;526;p5"/>
          <p:cNvSpPr txBox="1">
            <a:spLocks noGrp="1"/>
          </p:cNvSpPr>
          <p:nvPr>
            <p:ph type="subTitle" idx="1"/>
          </p:nvPr>
        </p:nvSpPr>
        <p:spPr>
          <a:xfrm>
            <a:off x="5055286" y="3806972"/>
            <a:ext cx="2505600" cy="64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27" name="Google Shape;527;p5"/>
          <p:cNvSpPr txBox="1">
            <a:spLocks noGrp="1"/>
          </p:cNvSpPr>
          <p:nvPr>
            <p:ph type="subTitle" idx="2"/>
          </p:nvPr>
        </p:nvSpPr>
        <p:spPr>
          <a:xfrm>
            <a:off x="1583289" y="3806972"/>
            <a:ext cx="2505600" cy="649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160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28" name="Google Shape;528;p5"/>
          <p:cNvSpPr txBox="1">
            <a:spLocks noGrp="1"/>
          </p:cNvSpPr>
          <p:nvPr>
            <p:ph type="subTitle" idx="3"/>
          </p:nvPr>
        </p:nvSpPr>
        <p:spPr>
          <a:xfrm>
            <a:off x="5055276" y="3376024"/>
            <a:ext cx="2505600" cy="48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100">
                <a:solidFill>
                  <a:schemeClr val="lt1"/>
                </a:solidFill>
                <a:latin typeface="Alfa Slab One"/>
                <a:ea typeface="Alfa Slab One"/>
                <a:cs typeface="Alfa Slab One"/>
                <a:sym typeface="Alfa Slab One"/>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29" name="Google Shape;529;p5"/>
          <p:cNvSpPr txBox="1">
            <a:spLocks noGrp="1"/>
          </p:cNvSpPr>
          <p:nvPr>
            <p:ph type="subTitle" idx="4"/>
          </p:nvPr>
        </p:nvSpPr>
        <p:spPr>
          <a:xfrm>
            <a:off x="1583300" y="3376024"/>
            <a:ext cx="2505600" cy="486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100">
                <a:solidFill>
                  <a:schemeClr val="lt1"/>
                </a:solidFill>
                <a:latin typeface="Alfa Slab One"/>
                <a:ea typeface="Alfa Slab One"/>
                <a:cs typeface="Alfa Slab One"/>
                <a:sym typeface="Alfa Slab One"/>
              </a:defRPr>
            </a:lvl1pPr>
            <a:lvl2pPr lvl="1" algn="ctr" rtl="0">
              <a:lnSpc>
                <a:spcPct val="100000"/>
              </a:lnSpc>
              <a:spcBef>
                <a:spcPts val="160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30" name="Google Shape;530;p5"/>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5"/>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2"/>
        <p:cNvGrpSpPr/>
        <p:nvPr/>
      </p:nvGrpSpPr>
      <p:grpSpPr>
        <a:xfrm>
          <a:off x="0" y="0"/>
          <a:ext cx="0" cy="0"/>
          <a:chOff x="0" y="0"/>
          <a:chExt cx="0" cy="0"/>
        </a:xfrm>
      </p:grpSpPr>
      <p:grpSp>
        <p:nvGrpSpPr>
          <p:cNvPr id="533" name="Google Shape;533;p6"/>
          <p:cNvGrpSpPr/>
          <p:nvPr/>
        </p:nvGrpSpPr>
        <p:grpSpPr>
          <a:xfrm>
            <a:off x="297" y="15560"/>
            <a:ext cx="9143904" cy="5119643"/>
            <a:chOff x="297" y="15560"/>
            <a:chExt cx="9143904" cy="5119643"/>
          </a:xfrm>
        </p:grpSpPr>
        <p:grpSp>
          <p:nvGrpSpPr>
            <p:cNvPr id="534" name="Google Shape;534;p6"/>
            <p:cNvGrpSpPr/>
            <p:nvPr/>
          </p:nvGrpSpPr>
          <p:grpSpPr>
            <a:xfrm>
              <a:off x="297" y="15560"/>
              <a:ext cx="9143904" cy="5119643"/>
              <a:chOff x="297" y="15560"/>
              <a:chExt cx="9143904" cy="5119643"/>
            </a:xfrm>
          </p:grpSpPr>
          <p:sp>
            <p:nvSpPr>
              <p:cNvPr id="535" name="Google Shape;535;p6"/>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6"/>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7" name="Google Shape;537;p6"/>
              <p:cNvGrpSpPr/>
              <p:nvPr/>
            </p:nvGrpSpPr>
            <p:grpSpPr>
              <a:xfrm>
                <a:off x="74092" y="83998"/>
                <a:ext cx="8958196" cy="100651"/>
                <a:chOff x="74092" y="83998"/>
                <a:chExt cx="8958196" cy="100651"/>
              </a:xfrm>
            </p:grpSpPr>
            <p:sp>
              <p:nvSpPr>
                <p:cNvPr id="538" name="Google Shape;538;p6"/>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6"/>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6"/>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6"/>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6"/>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6"/>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6"/>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6"/>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6"/>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6"/>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6"/>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6"/>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6"/>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6"/>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6"/>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6"/>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6"/>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6"/>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6"/>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6"/>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6"/>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6"/>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6"/>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6"/>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6"/>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6"/>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6"/>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6"/>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6"/>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6"/>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6"/>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6"/>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6"/>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6"/>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6"/>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6"/>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6"/>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6"/>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6"/>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6"/>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8" name="Google Shape;578;p6"/>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9" name="Google Shape;579;p6"/>
              <p:cNvGrpSpPr/>
              <p:nvPr/>
            </p:nvGrpSpPr>
            <p:grpSpPr>
              <a:xfrm>
                <a:off x="82434" y="4966083"/>
                <a:ext cx="8958164" cy="100651"/>
                <a:chOff x="82434" y="4966083"/>
                <a:chExt cx="8958164" cy="100651"/>
              </a:xfrm>
            </p:grpSpPr>
            <p:sp>
              <p:nvSpPr>
                <p:cNvPr id="580" name="Google Shape;580;p6"/>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6"/>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6"/>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6"/>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6"/>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6"/>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6"/>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6"/>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6"/>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6"/>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6"/>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6"/>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6"/>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6"/>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6"/>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6"/>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6"/>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6"/>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6"/>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6"/>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6"/>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6"/>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6"/>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6"/>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6"/>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6"/>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6"/>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6"/>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6"/>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6"/>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6"/>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6"/>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6"/>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6"/>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6"/>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6"/>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20" name="Google Shape;620;p6"/>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6"/>
          <p:cNvSpPr txBox="1">
            <a:spLocks noGrp="1"/>
          </p:cNvSpPr>
          <p:nvPr>
            <p:ph type="title"/>
          </p:nvPr>
        </p:nvSpPr>
        <p:spPr>
          <a:xfrm>
            <a:off x="720000" y="676656"/>
            <a:ext cx="7704000" cy="320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2" name="Google Shape;622;p6"/>
          <p:cNvSpPr/>
          <p:nvPr/>
        </p:nvSpPr>
        <p:spPr>
          <a:xfrm>
            <a:off x="373855" y="5986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4"/>
        <p:cNvGrpSpPr/>
        <p:nvPr/>
      </p:nvGrpSpPr>
      <p:grpSpPr>
        <a:xfrm>
          <a:off x="0" y="0"/>
          <a:ext cx="0" cy="0"/>
          <a:chOff x="0" y="0"/>
          <a:chExt cx="0" cy="0"/>
        </a:xfrm>
      </p:grpSpPr>
      <p:grpSp>
        <p:nvGrpSpPr>
          <p:cNvPr id="625" name="Google Shape;625;p7"/>
          <p:cNvGrpSpPr/>
          <p:nvPr/>
        </p:nvGrpSpPr>
        <p:grpSpPr>
          <a:xfrm>
            <a:off x="297" y="15560"/>
            <a:ext cx="9143904" cy="5119643"/>
            <a:chOff x="297" y="15560"/>
            <a:chExt cx="9143904" cy="5119643"/>
          </a:xfrm>
        </p:grpSpPr>
        <p:grpSp>
          <p:nvGrpSpPr>
            <p:cNvPr id="626" name="Google Shape;626;p7"/>
            <p:cNvGrpSpPr/>
            <p:nvPr/>
          </p:nvGrpSpPr>
          <p:grpSpPr>
            <a:xfrm>
              <a:off x="297" y="15560"/>
              <a:ext cx="9143904" cy="5119643"/>
              <a:chOff x="297" y="15560"/>
              <a:chExt cx="9143904" cy="5119643"/>
            </a:xfrm>
          </p:grpSpPr>
          <p:sp>
            <p:nvSpPr>
              <p:cNvPr id="627" name="Google Shape;627;p7"/>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7"/>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 name="Google Shape;629;p7"/>
              <p:cNvGrpSpPr/>
              <p:nvPr/>
            </p:nvGrpSpPr>
            <p:grpSpPr>
              <a:xfrm>
                <a:off x="74092" y="83998"/>
                <a:ext cx="8958196" cy="100651"/>
                <a:chOff x="74092" y="83998"/>
                <a:chExt cx="8958196" cy="100651"/>
              </a:xfrm>
            </p:grpSpPr>
            <p:sp>
              <p:nvSpPr>
                <p:cNvPr id="630" name="Google Shape;630;p7"/>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7"/>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7"/>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7"/>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7"/>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7"/>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7"/>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7"/>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7"/>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7"/>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7"/>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7"/>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7"/>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7"/>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7"/>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7"/>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7"/>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7"/>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7"/>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7"/>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7"/>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7"/>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7"/>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7"/>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7"/>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7"/>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7"/>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7"/>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7"/>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7"/>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7"/>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7"/>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7"/>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7"/>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7"/>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7"/>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7"/>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7"/>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7"/>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7"/>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7"/>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7"/>
              <p:cNvGrpSpPr/>
              <p:nvPr/>
            </p:nvGrpSpPr>
            <p:grpSpPr>
              <a:xfrm>
                <a:off x="82434" y="4966083"/>
                <a:ext cx="8958164" cy="100651"/>
                <a:chOff x="82434" y="4966083"/>
                <a:chExt cx="8958164" cy="100651"/>
              </a:xfrm>
            </p:grpSpPr>
            <p:sp>
              <p:nvSpPr>
                <p:cNvPr id="672" name="Google Shape;672;p7"/>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7"/>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7"/>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7"/>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7"/>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7"/>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7"/>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7"/>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7"/>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7"/>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7"/>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7"/>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7"/>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7"/>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7"/>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7"/>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7"/>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7"/>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7"/>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7"/>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7"/>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7"/>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7"/>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7"/>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7"/>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7"/>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7"/>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7"/>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7"/>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7"/>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7"/>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7"/>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7"/>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7"/>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7"/>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7"/>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7"/>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7"/>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7"/>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7"/>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2" name="Google Shape;712;p7"/>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 name="Google Shape;713;p7"/>
          <p:cNvSpPr txBox="1">
            <a:spLocks noGrp="1"/>
          </p:cNvSpPr>
          <p:nvPr>
            <p:ph type="title"/>
          </p:nvPr>
        </p:nvSpPr>
        <p:spPr>
          <a:xfrm>
            <a:off x="720000" y="676656"/>
            <a:ext cx="7219500" cy="3201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a:solidFill>
                  <a:schemeClr val="dk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14" name="Google Shape;714;p7"/>
          <p:cNvSpPr txBox="1">
            <a:spLocks noGrp="1"/>
          </p:cNvSpPr>
          <p:nvPr>
            <p:ph type="subTitle" idx="1"/>
          </p:nvPr>
        </p:nvSpPr>
        <p:spPr>
          <a:xfrm>
            <a:off x="720000" y="1541950"/>
            <a:ext cx="4150800" cy="2703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dk2"/>
              </a:buClr>
              <a:buSzPts val="1600"/>
              <a:buFont typeface="Nunito Light"/>
              <a:buChar char="●"/>
              <a:defRPr sz="1600"/>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1600"/>
              </a:spcBef>
              <a:spcAft>
                <a:spcPts val="0"/>
              </a:spcAft>
              <a:buClr>
                <a:srgbClr val="E76A28"/>
              </a:buClr>
              <a:buSzPts val="1500"/>
              <a:buFont typeface="Nunito Light"/>
              <a:buChar char="■"/>
              <a:defRPr/>
            </a:lvl3pPr>
            <a:lvl4pPr lvl="3" algn="ctr" rtl="0">
              <a:lnSpc>
                <a:spcPct val="100000"/>
              </a:lnSpc>
              <a:spcBef>
                <a:spcPts val="1600"/>
              </a:spcBef>
              <a:spcAft>
                <a:spcPts val="0"/>
              </a:spcAft>
              <a:buClr>
                <a:srgbClr val="E76A28"/>
              </a:buClr>
              <a:buSzPts val="1500"/>
              <a:buFont typeface="Nunito Light"/>
              <a:buChar char="●"/>
              <a:defRPr/>
            </a:lvl4pPr>
            <a:lvl5pPr lvl="4" algn="ctr" rtl="0">
              <a:lnSpc>
                <a:spcPct val="100000"/>
              </a:lnSpc>
              <a:spcBef>
                <a:spcPts val="1600"/>
              </a:spcBef>
              <a:spcAft>
                <a:spcPts val="0"/>
              </a:spcAft>
              <a:buClr>
                <a:srgbClr val="E76A28"/>
              </a:buClr>
              <a:buSzPts val="1400"/>
              <a:buFont typeface="Nunito Light"/>
              <a:buChar char="○"/>
              <a:defRPr/>
            </a:lvl5pPr>
            <a:lvl6pPr lvl="5" algn="ctr" rtl="0">
              <a:lnSpc>
                <a:spcPct val="100000"/>
              </a:lnSpc>
              <a:spcBef>
                <a:spcPts val="1600"/>
              </a:spcBef>
              <a:spcAft>
                <a:spcPts val="0"/>
              </a:spcAft>
              <a:buClr>
                <a:srgbClr val="999999"/>
              </a:buClr>
              <a:buSzPts val="1400"/>
              <a:buFont typeface="Nunito Light"/>
              <a:buChar char="■"/>
              <a:defRPr/>
            </a:lvl6pPr>
            <a:lvl7pPr lvl="6" algn="ctr" rtl="0">
              <a:lnSpc>
                <a:spcPct val="100000"/>
              </a:lnSpc>
              <a:spcBef>
                <a:spcPts val="1600"/>
              </a:spcBef>
              <a:spcAft>
                <a:spcPts val="0"/>
              </a:spcAft>
              <a:buClr>
                <a:srgbClr val="999999"/>
              </a:buClr>
              <a:buSzPts val="1300"/>
              <a:buFont typeface="Nunito Light"/>
              <a:buChar char="●"/>
              <a:defRPr/>
            </a:lvl7pPr>
            <a:lvl8pPr lvl="7" algn="ctr" rtl="0">
              <a:lnSpc>
                <a:spcPct val="100000"/>
              </a:lnSpc>
              <a:spcBef>
                <a:spcPts val="1600"/>
              </a:spcBef>
              <a:spcAft>
                <a:spcPts val="0"/>
              </a:spcAft>
              <a:buClr>
                <a:srgbClr val="999999"/>
              </a:buClr>
              <a:buSzPts val="1300"/>
              <a:buFont typeface="Nunito Light"/>
              <a:buChar char="○"/>
              <a:defRPr/>
            </a:lvl8pPr>
            <a:lvl9pPr lvl="8" algn="ctr" rtl="0">
              <a:lnSpc>
                <a:spcPct val="100000"/>
              </a:lnSpc>
              <a:spcBef>
                <a:spcPts val="1600"/>
              </a:spcBef>
              <a:spcAft>
                <a:spcPts val="1600"/>
              </a:spcAft>
              <a:buClr>
                <a:srgbClr val="999999"/>
              </a:buClr>
              <a:buSzPts val="1400"/>
              <a:buFont typeface="Nunito Light"/>
              <a:buChar char="■"/>
              <a:defRPr/>
            </a:lvl9pPr>
          </a:lstStyle>
          <a:p>
            <a:endParaRPr/>
          </a:p>
        </p:txBody>
      </p:sp>
      <p:sp>
        <p:nvSpPr>
          <p:cNvPr id="715" name="Google Shape;715;p7"/>
          <p:cNvSpPr/>
          <p:nvPr/>
        </p:nvSpPr>
        <p:spPr>
          <a:xfrm>
            <a:off x="7227168" y="373967"/>
            <a:ext cx="1649967" cy="780806"/>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7"/>
          <p:cNvSpPr/>
          <p:nvPr/>
        </p:nvSpPr>
        <p:spPr>
          <a:xfrm>
            <a:off x="8030755" y="4084439"/>
            <a:ext cx="678735" cy="321187"/>
          </a:xfrm>
          <a:custGeom>
            <a:avLst/>
            <a:gdLst/>
            <a:ahLst/>
            <a:cxnLst/>
            <a:rect l="l" t="t" r="r" b="b"/>
            <a:pathLst>
              <a:path w="16762" h="7932" extrusionOk="0">
                <a:moveTo>
                  <a:pt x="6168" y="1"/>
                </a:moveTo>
                <a:cubicBezTo>
                  <a:pt x="5051" y="1"/>
                  <a:pt x="3940" y="1290"/>
                  <a:pt x="3690" y="2826"/>
                </a:cubicBezTo>
                <a:cubicBezTo>
                  <a:pt x="3426" y="4408"/>
                  <a:pt x="4151" y="5699"/>
                  <a:pt x="4270" y="5910"/>
                </a:cubicBezTo>
                <a:cubicBezTo>
                  <a:pt x="4108" y="5802"/>
                  <a:pt x="3101" y="5155"/>
                  <a:pt x="2093" y="5155"/>
                </a:cubicBezTo>
                <a:cubicBezTo>
                  <a:pt x="1622" y="5155"/>
                  <a:pt x="1150" y="5296"/>
                  <a:pt x="765" y="5699"/>
                </a:cubicBezTo>
                <a:cubicBezTo>
                  <a:pt x="488" y="6002"/>
                  <a:pt x="0" y="6687"/>
                  <a:pt x="145" y="7254"/>
                </a:cubicBezTo>
                <a:cubicBezTo>
                  <a:pt x="258" y="7645"/>
                  <a:pt x="685" y="7932"/>
                  <a:pt x="1250" y="7932"/>
                </a:cubicBezTo>
                <a:cubicBezTo>
                  <a:pt x="1408" y="7932"/>
                  <a:pt x="1577" y="7909"/>
                  <a:pt x="1753" y="7860"/>
                </a:cubicBezTo>
                <a:lnTo>
                  <a:pt x="16063" y="7860"/>
                </a:lnTo>
                <a:cubicBezTo>
                  <a:pt x="16538" y="7557"/>
                  <a:pt x="16762" y="7320"/>
                  <a:pt x="16749" y="7148"/>
                </a:cubicBezTo>
                <a:cubicBezTo>
                  <a:pt x="16710" y="6896"/>
                  <a:pt x="16177" y="6772"/>
                  <a:pt x="15144" y="6772"/>
                </a:cubicBezTo>
                <a:cubicBezTo>
                  <a:pt x="14776" y="6772"/>
                  <a:pt x="14345" y="6788"/>
                  <a:pt x="13850" y="6819"/>
                </a:cubicBezTo>
                <a:cubicBezTo>
                  <a:pt x="14601" y="6687"/>
                  <a:pt x="15181" y="6028"/>
                  <a:pt x="15286" y="5251"/>
                </a:cubicBezTo>
                <a:cubicBezTo>
                  <a:pt x="15365" y="4724"/>
                  <a:pt x="15246" y="4065"/>
                  <a:pt x="14904" y="3643"/>
                </a:cubicBezTo>
                <a:cubicBezTo>
                  <a:pt x="14599" y="3270"/>
                  <a:pt x="14228" y="3212"/>
                  <a:pt x="13956" y="3212"/>
                </a:cubicBezTo>
                <a:cubicBezTo>
                  <a:pt x="13863" y="3212"/>
                  <a:pt x="13781" y="3218"/>
                  <a:pt x="13718" y="3222"/>
                </a:cubicBezTo>
                <a:cubicBezTo>
                  <a:pt x="12558" y="3301"/>
                  <a:pt x="11833" y="4882"/>
                  <a:pt x="11833" y="4882"/>
                </a:cubicBezTo>
                <a:cubicBezTo>
                  <a:pt x="11833" y="4882"/>
                  <a:pt x="11926" y="2932"/>
                  <a:pt x="11254" y="1983"/>
                </a:cubicBezTo>
                <a:cubicBezTo>
                  <a:pt x="10779" y="1285"/>
                  <a:pt x="10015" y="1285"/>
                  <a:pt x="9989" y="1285"/>
                </a:cubicBezTo>
                <a:cubicBezTo>
                  <a:pt x="9303" y="1285"/>
                  <a:pt x="8605" y="1983"/>
                  <a:pt x="8052" y="3156"/>
                </a:cubicBezTo>
                <a:cubicBezTo>
                  <a:pt x="8131" y="2550"/>
                  <a:pt x="8117" y="1957"/>
                  <a:pt x="7946" y="1443"/>
                </a:cubicBezTo>
                <a:cubicBezTo>
                  <a:pt x="7564" y="336"/>
                  <a:pt x="6576" y="59"/>
                  <a:pt x="6523" y="46"/>
                </a:cubicBezTo>
                <a:cubicBezTo>
                  <a:pt x="6405" y="16"/>
                  <a:pt x="6286" y="1"/>
                  <a:pt x="616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717"/>
        <p:cNvGrpSpPr/>
        <p:nvPr/>
      </p:nvGrpSpPr>
      <p:grpSpPr>
        <a:xfrm>
          <a:off x="0" y="0"/>
          <a:ext cx="0" cy="0"/>
          <a:chOff x="0" y="0"/>
          <a:chExt cx="0" cy="0"/>
        </a:xfrm>
      </p:grpSpPr>
      <p:grpSp>
        <p:nvGrpSpPr>
          <p:cNvPr id="718" name="Google Shape;718;p8"/>
          <p:cNvGrpSpPr/>
          <p:nvPr/>
        </p:nvGrpSpPr>
        <p:grpSpPr>
          <a:xfrm>
            <a:off x="297" y="15560"/>
            <a:ext cx="9143904" cy="5119643"/>
            <a:chOff x="297" y="15560"/>
            <a:chExt cx="9143904" cy="5119643"/>
          </a:xfrm>
        </p:grpSpPr>
        <p:sp>
          <p:nvSpPr>
            <p:cNvPr id="719" name="Google Shape;719;p8"/>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6D9E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0" name="Google Shape;720;p8"/>
            <p:cNvGrpSpPr/>
            <p:nvPr/>
          </p:nvGrpSpPr>
          <p:grpSpPr>
            <a:xfrm>
              <a:off x="8607" y="4897646"/>
              <a:ext cx="9135594" cy="237557"/>
              <a:chOff x="8607" y="4897646"/>
              <a:chExt cx="9135594" cy="237557"/>
            </a:xfrm>
          </p:grpSpPr>
          <p:sp>
            <p:nvSpPr>
              <p:cNvPr id="721" name="Google Shape;721;p8"/>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rgbClr val="F034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2" name="Google Shape;722;p8"/>
              <p:cNvGrpSpPr/>
              <p:nvPr/>
            </p:nvGrpSpPr>
            <p:grpSpPr>
              <a:xfrm>
                <a:off x="82434" y="4966083"/>
                <a:ext cx="8958164" cy="100651"/>
                <a:chOff x="82434" y="4966083"/>
                <a:chExt cx="8958164" cy="100651"/>
              </a:xfrm>
            </p:grpSpPr>
            <p:sp>
              <p:nvSpPr>
                <p:cNvPr id="723" name="Google Shape;723;p8"/>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8"/>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8"/>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8"/>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8"/>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8"/>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8"/>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8"/>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8"/>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8"/>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8"/>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8"/>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8"/>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8"/>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8"/>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8"/>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8"/>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8"/>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8"/>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8"/>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8"/>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8"/>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8"/>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8"/>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8"/>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8"/>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8"/>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8"/>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8"/>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8"/>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8"/>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8"/>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8"/>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8"/>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8"/>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8"/>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8"/>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8"/>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8"/>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8"/>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3" name="Google Shape;763;p8"/>
            <p:cNvGrpSpPr/>
            <p:nvPr/>
          </p:nvGrpSpPr>
          <p:grpSpPr>
            <a:xfrm>
              <a:off x="297" y="15560"/>
              <a:ext cx="9143904" cy="237557"/>
              <a:chOff x="297" y="15560"/>
              <a:chExt cx="9143904" cy="237557"/>
            </a:xfrm>
          </p:grpSpPr>
          <p:sp>
            <p:nvSpPr>
              <p:cNvPr id="764" name="Google Shape;764;p8"/>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 name="Google Shape;765;p8"/>
              <p:cNvGrpSpPr/>
              <p:nvPr/>
            </p:nvGrpSpPr>
            <p:grpSpPr>
              <a:xfrm>
                <a:off x="74092" y="83998"/>
                <a:ext cx="8958196" cy="100651"/>
                <a:chOff x="74092" y="83998"/>
                <a:chExt cx="8958196" cy="100651"/>
              </a:xfrm>
            </p:grpSpPr>
            <p:sp>
              <p:nvSpPr>
                <p:cNvPr id="766" name="Google Shape;766;p8"/>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8"/>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8"/>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8"/>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8"/>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8"/>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8"/>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8"/>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8"/>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8"/>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8"/>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8"/>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8"/>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8"/>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8"/>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8"/>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8"/>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8"/>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8"/>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8"/>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8"/>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8"/>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8"/>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8"/>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8"/>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8"/>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8"/>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8"/>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8"/>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8"/>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8"/>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8"/>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8"/>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8"/>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8"/>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8"/>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8"/>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8"/>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8"/>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06" name="Google Shape;806;p8"/>
          <p:cNvGrpSpPr/>
          <p:nvPr/>
        </p:nvGrpSpPr>
        <p:grpSpPr>
          <a:xfrm flipH="1">
            <a:off x="1905488" y="2246567"/>
            <a:ext cx="6935225" cy="2530662"/>
            <a:chOff x="11537550" y="2290022"/>
            <a:chExt cx="7847053" cy="3405548"/>
          </a:xfrm>
        </p:grpSpPr>
        <p:sp>
          <p:nvSpPr>
            <p:cNvPr id="807" name="Google Shape;807;p8"/>
            <p:cNvSpPr/>
            <p:nvPr/>
          </p:nvSpPr>
          <p:spPr>
            <a:xfrm>
              <a:off x="13024450" y="2623302"/>
              <a:ext cx="35378" cy="3004166"/>
            </a:xfrm>
            <a:custGeom>
              <a:avLst/>
              <a:gdLst/>
              <a:ahLst/>
              <a:cxnLst/>
              <a:rect l="l" t="t" r="r" b="b"/>
              <a:pathLst>
                <a:path w="554" h="47043" extrusionOk="0">
                  <a:moveTo>
                    <a:pt x="0" y="0"/>
                  </a:moveTo>
                  <a:lnTo>
                    <a:pt x="0" y="47043"/>
                  </a:lnTo>
                  <a:lnTo>
                    <a:pt x="554" y="47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8"/>
            <p:cNvSpPr/>
            <p:nvPr/>
          </p:nvSpPr>
          <p:spPr>
            <a:xfrm>
              <a:off x="12656684" y="2743612"/>
              <a:ext cx="35442" cy="2883854"/>
            </a:xfrm>
            <a:custGeom>
              <a:avLst/>
              <a:gdLst/>
              <a:ahLst/>
              <a:cxnLst/>
              <a:rect l="l" t="t" r="r" b="b"/>
              <a:pathLst>
                <a:path w="555" h="45159" extrusionOk="0">
                  <a:moveTo>
                    <a:pt x="1" y="0"/>
                  </a:moveTo>
                  <a:lnTo>
                    <a:pt x="1"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8"/>
            <p:cNvSpPr/>
            <p:nvPr/>
          </p:nvSpPr>
          <p:spPr>
            <a:xfrm>
              <a:off x="12294857" y="3155119"/>
              <a:ext cx="35442" cy="2472340"/>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8"/>
            <p:cNvSpPr/>
            <p:nvPr/>
          </p:nvSpPr>
          <p:spPr>
            <a:xfrm>
              <a:off x="13380401" y="2743612"/>
              <a:ext cx="35378" cy="2883854"/>
            </a:xfrm>
            <a:custGeom>
              <a:avLst/>
              <a:gdLst/>
              <a:ahLst/>
              <a:cxnLst/>
              <a:rect l="l" t="t" r="r" b="b"/>
              <a:pathLst>
                <a:path w="554" h="45159" extrusionOk="0">
                  <a:moveTo>
                    <a:pt x="0" y="0"/>
                  </a:moveTo>
                  <a:lnTo>
                    <a:pt x="0"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8"/>
            <p:cNvSpPr/>
            <p:nvPr/>
          </p:nvSpPr>
          <p:spPr>
            <a:xfrm>
              <a:off x="13747273" y="3522818"/>
              <a:ext cx="35442" cy="2109679"/>
            </a:xfrm>
            <a:custGeom>
              <a:avLst/>
              <a:gdLst/>
              <a:ahLst/>
              <a:cxnLst/>
              <a:rect l="l" t="t" r="r" b="b"/>
              <a:pathLst>
                <a:path w="555" h="33036" extrusionOk="0">
                  <a:moveTo>
                    <a:pt x="1" y="0"/>
                  </a:moveTo>
                  <a:lnTo>
                    <a:pt x="1" y="33036"/>
                  </a:lnTo>
                  <a:lnTo>
                    <a:pt x="554" y="33036"/>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8"/>
            <p:cNvSpPr/>
            <p:nvPr/>
          </p:nvSpPr>
          <p:spPr>
            <a:xfrm>
              <a:off x="14115039" y="3546382"/>
              <a:ext cx="34548" cy="2091160"/>
            </a:xfrm>
            <a:custGeom>
              <a:avLst/>
              <a:gdLst/>
              <a:ahLst/>
              <a:cxnLst/>
              <a:rect l="l" t="t" r="r" b="b"/>
              <a:pathLst>
                <a:path w="541" h="32746" extrusionOk="0">
                  <a:moveTo>
                    <a:pt x="0" y="0"/>
                  </a:moveTo>
                  <a:lnTo>
                    <a:pt x="0" y="32746"/>
                  </a:lnTo>
                  <a:lnTo>
                    <a:pt x="541" y="32746"/>
                  </a:lnTo>
                  <a:lnTo>
                    <a:pt x="5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8"/>
            <p:cNvSpPr/>
            <p:nvPr/>
          </p:nvSpPr>
          <p:spPr>
            <a:xfrm>
              <a:off x="14481910" y="3642298"/>
              <a:ext cx="35378" cy="2000287"/>
            </a:xfrm>
            <a:custGeom>
              <a:avLst/>
              <a:gdLst/>
              <a:ahLst/>
              <a:cxnLst/>
              <a:rect l="l" t="t" r="r" b="b"/>
              <a:pathLst>
                <a:path w="554" h="31323" extrusionOk="0">
                  <a:moveTo>
                    <a:pt x="1" y="1"/>
                  </a:moveTo>
                  <a:lnTo>
                    <a:pt x="1" y="31323"/>
                  </a:lnTo>
                  <a:lnTo>
                    <a:pt x="554" y="31323"/>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8"/>
            <p:cNvSpPr/>
            <p:nvPr/>
          </p:nvSpPr>
          <p:spPr>
            <a:xfrm>
              <a:off x="14848782" y="3808076"/>
              <a:ext cx="35442" cy="1840445"/>
            </a:xfrm>
            <a:custGeom>
              <a:avLst/>
              <a:gdLst/>
              <a:ahLst/>
              <a:cxnLst/>
              <a:rect l="l" t="t" r="r" b="b"/>
              <a:pathLst>
                <a:path w="555" h="28820" extrusionOk="0">
                  <a:moveTo>
                    <a:pt x="1" y="1"/>
                  </a:moveTo>
                  <a:lnTo>
                    <a:pt x="1" y="28819"/>
                  </a:lnTo>
                  <a:lnTo>
                    <a:pt x="554" y="28819"/>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8"/>
            <p:cNvSpPr/>
            <p:nvPr/>
          </p:nvSpPr>
          <p:spPr>
            <a:xfrm>
              <a:off x="15215717" y="3320832"/>
              <a:ext cx="35378" cy="2332742"/>
            </a:xfrm>
            <a:custGeom>
              <a:avLst/>
              <a:gdLst/>
              <a:ahLst/>
              <a:cxnLst/>
              <a:rect l="l" t="t" r="r" b="b"/>
              <a:pathLst>
                <a:path w="554" h="36529" extrusionOk="0">
                  <a:moveTo>
                    <a:pt x="0" y="1"/>
                  </a:moveTo>
                  <a:lnTo>
                    <a:pt x="0" y="36528"/>
                  </a:lnTo>
                  <a:lnTo>
                    <a:pt x="554" y="36528"/>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8"/>
            <p:cNvSpPr/>
            <p:nvPr/>
          </p:nvSpPr>
          <p:spPr>
            <a:xfrm>
              <a:off x="15582589" y="3350335"/>
              <a:ext cx="35378" cy="2308284"/>
            </a:xfrm>
            <a:custGeom>
              <a:avLst/>
              <a:gdLst/>
              <a:ahLst/>
              <a:cxnLst/>
              <a:rect l="l" t="t" r="r" b="b"/>
              <a:pathLst>
                <a:path w="554" h="36146" extrusionOk="0">
                  <a:moveTo>
                    <a:pt x="0" y="0"/>
                  </a:moveTo>
                  <a:lnTo>
                    <a:pt x="0" y="36145"/>
                  </a:lnTo>
                  <a:lnTo>
                    <a:pt x="554" y="36145"/>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8"/>
            <p:cNvSpPr/>
            <p:nvPr/>
          </p:nvSpPr>
          <p:spPr>
            <a:xfrm>
              <a:off x="15949461" y="3546382"/>
              <a:ext cx="35442" cy="2117278"/>
            </a:xfrm>
            <a:custGeom>
              <a:avLst/>
              <a:gdLst/>
              <a:ahLst/>
              <a:cxnLst/>
              <a:rect l="l" t="t" r="r" b="b"/>
              <a:pathLst>
                <a:path w="555" h="33155" extrusionOk="0">
                  <a:moveTo>
                    <a:pt x="1" y="0"/>
                  </a:moveTo>
                  <a:lnTo>
                    <a:pt x="1" y="33154"/>
                  </a:lnTo>
                  <a:lnTo>
                    <a:pt x="554" y="33154"/>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8"/>
            <p:cNvSpPr/>
            <p:nvPr/>
          </p:nvSpPr>
          <p:spPr>
            <a:xfrm>
              <a:off x="16317226" y="4875094"/>
              <a:ext cx="34548" cy="794418"/>
            </a:xfrm>
            <a:custGeom>
              <a:avLst/>
              <a:gdLst/>
              <a:ahLst/>
              <a:cxnLst/>
              <a:rect l="l" t="t" r="r" b="b"/>
              <a:pathLst>
                <a:path w="541" h="12440" extrusionOk="0">
                  <a:moveTo>
                    <a:pt x="0" y="0"/>
                  </a:moveTo>
                  <a:lnTo>
                    <a:pt x="0" y="12440"/>
                  </a:lnTo>
                  <a:lnTo>
                    <a:pt x="541" y="12440"/>
                  </a:lnTo>
                  <a:lnTo>
                    <a:pt x="5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8"/>
            <p:cNvSpPr/>
            <p:nvPr/>
          </p:nvSpPr>
          <p:spPr>
            <a:xfrm>
              <a:off x="16684098" y="4056295"/>
              <a:ext cx="35442" cy="1618276"/>
            </a:xfrm>
            <a:custGeom>
              <a:avLst/>
              <a:gdLst/>
              <a:ahLst/>
              <a:cxnLst/>
              <a:rect l="l" t="t" r="r" b="b"/>
              <a:pathLst>
                <a:path w="555" h="25341" extrusionOk="0">
                  <a:moveTo>
                    <a:pt x="1" y="1"/>
                  </a:moveTo>
                  <a:lnTo>
                    <a:pt x="1" y="25341"/>
                  </a:lnTo>
                  <a:lnTo>
                    <a:pt x="554" y="25341"/>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8"/>
            <p:cNvSpPr/>
            <p:nvPr/>
          </p:nvSpPr>
          <p:spPr>
            <a:xfrm>
              <a:off x="17050969" y="3243435"/>
              <a:ext cx="35442" cy="2436195"/>
            </a:xfrm>
            <a:custGeom>
              <a:avLst/>
              <a:gdLst/>
              <a:ahLst/>
              <a:cxnLst/>
              <a:rect l="l" t="t" r="r" b="b"/>
              <a:pathLst>
                <a:path w="555" h="38149" extrusionOk="0">
                  <a:moveTo>
                    <a:pt x="1" y="1"/>
                  </a:moveTo>
                  <a:lnTo>
                    <a:pt x="1" y="38149"/>
                  </a:lnTo>
                  <a:lnTo>
                    <a:pt x="554" y="38149"/>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8"/>
            <p:cNvSpPr/>
            <p:nvPr/>
          </p:nvSpPr>
          <p:spPr>
            <a:xfrm>
              <a:off x="17417905" y="3348611"/>
              <a:ext cx="35378" cy="2336063"/>
            </a:xfrm>
            <a:custGeom>
              <a:avLst/>
              <a:gdLst/>
              <a:ahLst/>
              <a:cxnLst/>
              <a:rect l="l" t="t" r="r" b="b"/>
              <a:pathLst>
                <a:path w="554" h="36581" extrusionOk="0">
                  <a:moveTo>
                    <a:pt x="0" y="1"/>
                  </a:moveTo>
                  <a:lnTo>
                    <a:pt x="0" y="36581"/>
                  </a:lnTo>
                  <a:lnTo>
                    <a:pt x="554" y="36581"/>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8"/>
            <p:cNvSpPr/>
            <p:nvPr/>
          </p:nvSpPr>
          <p:spPr>
            <a:xfrm>
              <a:off x="17784776" y="4185035"/>
              <a:ext cx="35378" cy="1505499"/>
            </a:xfrm>
            <a:custGeom>
              <a:avLst/>
              <a:gdLst/>
              <a:ahLst/>
              <a:cxnLst/>
              <a:rect l="l" t="t" r="r" b="b"/>
              <a:pathLst>
                <a:path w="554" h="23575" extrusionOk="0">
                  <a:moveTo>
                    <a:pt x="1" y="1"/>
                  </a:moveTo>
                  <a:lnTo>
                    <a:pt x="1" y="23575"/>
                  </a:lnTo>
                  <a:lnTo>
                    <a:pt x="554" y="23575"/>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8"/>
            <p:cNvSpPr/>
            <p:nvPr/>
          </p:nvSpPr>
          <p:spPr>
            <a:xfrm>
              <a:off x="18151648" y="4740416"/>
              <a:ext cx="35442" cy="955154"/>
            </a:xfrm>
            <a:custGeom>
              <a:avLst/>
              <a:gdLst/>
              <a:ahLst/>
              <a:cxnLst/>
              <a:rect l="l" t="t" r="r" b="b"/>
              <a:pathLst>
                <a:path w="555" h="14957" extrusionOk="0">
                  <a:moveTo>
                    <a:pt x="1" y="1"/>
                  </a:moveTo>
                  <a:lnTo>
                    <a:pt x="1" y="14957"/>
                  </a:lnTo>
                  <a:lnTo>
                    <a:pt x="554" y="14957"/>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8"/>
            <p:cNvSpPr/>
            <p:nvPr/>
          </p:nvSpPr>
          <p:spPr>
            <a:xfrm>
              <a:off x="18519414" y="4886844"/>
              <a:ext cx="34548" cy="766703"/>
            </a:xfrm>
            <a:custGeom>
              <a:avLst/>
              <a:gdLst/>
              <a:ahLst/>
              <a:cxnLst/>
              <a:rect l="l" t="t" r="r" b="b"/>
              <a:pathLst>
                <a:path w="541" h="12006" extrusionOk="0">
                  <a:moveTo>
                    <a:pt x="0" y="1"/>
                  </a:moveTo>
                  <a:lnTo>
                    <a:pt x="0" y="12005"/>
                  </a:lnTo>
                  <a:lnTo>
                    <a:pt x="541" y="12005"/>
                  </a:lnTo>
                  <a:lnTo>
                    <a:pt x="5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8"/>
            <p:cNvSpPr/>
            <p:nvPr/>
          </p:nvSpPr>
          <p:spPr>
            <a:xfrm>
              <a:off x="18886285" y="4953321"/>
              <a:ext cx="35442" cy="705270"/>
            </a:xfrm>
            <a:custGeom>
              <a:avLst/>
              <a:gdLst/>
              <a:ahLst/>
              <a:cxnLst/>
              <a:rect l="l" t="t" r="r" b="b"/>
              <a:pathLst>
                <a:path w="555" h="11044" extrusionOk="0">
                  <a:moveTo>
                    <a:pt x="1" y="1"/>
                  </a:moveTo>
                  <a:lnTo>
                    <a:pt x="1" y="11043"/>
                  </a:lnTo>
                  <a:lnTo>
                    <a:pt x="554" y="11043"/>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8"/>
            <p:cNvSpPr/>
            <p:nvPr/>
          </p:nvSpPr>
          <p:spPr>
            <a:xfrm>
              <a:off x="19228763" y="4918007"/>
              <a:ext cx="35442" cy="705206"/>
            </a:xfrm>
            <a:custGeom>
              <a:avLst/>
              <a:gdLst/>
              <a:ahLst/>
              <a:cxnLst/>
              <a:rect l="l" t="t" r="r" b="b"/>
              <a:pathLst>
                <a:path w="555" h="11043" extrusionOk="0">
                  <a:moveTo>
                    <a:pt x="1" y="0"/>
                  </a:moveTo>
                  <a:lnTo>
                    <a:pt x="1" y="11043"/>
                  </a:lnTo>
                  <a:lnTo>
                    <a:pt x="554" y="11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8"/>
            <p:cNvSpPr/>
            <p:nvPr/>
          </p:nvSpPr>
          <p:spPr>
            <a:xfrm>
              <a:off x="11541765" y="3483545"/>
              <a:ext cx="7842838" cy="1743378"/>
            </a:xfrm>
            <a:custGeom>
              <a:avLst/>
              <a:gdLst/>
              <a:ahLst/>
              <a:cxnLst/>
              <a:rect l="l" t="t" r="r" b="b"/>
              <a:pathLst>
                <a:path w="122813" h="27300" extrusionOk="0">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8"/>
            <p:cNvSpPr/>
            <p:nvPr/>
          </p:nvSpPr>
          <p:spPr>
            <a:xfrm>
              <a:off x="11537550" y="2538625"/>
              <a:ext cx="7839454" cy="2557848"/>
            </a:xfrm>
            <a:custGeom>
              <a:avLst/>
              <a:gdLst/>
              <a:ahLst/>
              <a:cxnLst/>
              <a:rect l="l" t="t" r="r" b="b"/>
              <a:pathLst>
                <a:path w="122760" h="40054" extrusionOk="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8"/>
            <p:cNvSpPr/>
            <p:nvPr/>
          </p:nvSpPr>
          <p:spPr>
            <a:xfrm>
              <a:off x="13674920" y="2847957"/>
              <a:ext cx="281112" cy="504111"/>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8"/>
            <p:cNvSpPr/>
            <p:nvPr/>
          </p:nvSpPr>
          <p:spPr>
            <a:xfrm>
              <a:off x="13803661" y="2847957"/>
              <a:ext cx="159969" cy="504111"/>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8"/>
            <p:cNvSpPr/>
            <p:nvPr/>
          </p:nvSpPr>
          <p:spPr>
            <a:xfrm>
              <a:off x="13828055" y="2827778"/>
              <a:ext cx="83401" cy="1212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8"/>
            <p:cNvSpPr/>
            <p:nvPr/>
          </p:nvSpPr>
          <p:spPr>
            <a:xfrm>
              <a:off x="13886167" y="3004475"/>
              <a:ext cx="83337" cy="1212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8"/>
            <p:cNvSpPr/>
            <p:nvPr/>
          </p:nvSpPr>
          <p:spPr>
            <a:xfrm>
              <a:off x="13654741" y="2922864"/>
              <a:ext cx="80017" cy="70693"/>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8"/>
            <p:cNvSpPr/>
            <p:nvPr/>
          </p:nvSpPr>
          <p:spPr>
            <a:xfrm>
              <a:off x="13685840" y="3017503"/>
              <a:ext cx="80017" cy="71140"/>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8"/>
            <p:cNvSpPr/>
            <p:nvPr/>
          </p:nvSpPr>
          <p:spPr>
            <a:xfrm>
              <a:off x="13735523" y="3169423"/>
              <a:ext cx="80017" cy="71140"/>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8"/>
            <p:cNvSpPr/>
            <p:nvPr/>
          </p:nvSpPr>
          <p:spPr>
            <a:xfrm>
              <a:off x="13764132" y="3256590"/>
              <a:ext cx="80017" cy="71076"/>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8"/>
            <p:cNvSpPr/>
            <p:nvPr/>
          </p:nvSpPr>
          <p:spPr>
            <a:xfrm>
              <a:off x="13877737" y="3212336"/>
              <a:ext cx="65712" cy="89659"/>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8"/>
            <p:cNvSpPr/>
            <p:nvPr/>
          </p:nvSpPr>
          <p:spPr>
            <a:xfrm>
              <a:off x="13815475" y="3367960"/>
              <a:ext cx="261762" cy="503281"/>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8"/>
            <p:cNvSpPr/>
            <p:nvPr/>
          </p:nvSpPr>
          <p:spPr>
            <a:xfrm>
              <a:off x="13931571" y="3367960"/>
              <a:ext cx="152370" cy="503281"/>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8"/>
            <p:cNvSpPr/>
            <p:nvPr/>
          </p:nvSpPr>
          <p:spPr>
            <a:xfrm>
              <a:off x="13970270" y="3351165"/>
              <a:ext cx="81677" cy="119546"/>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8"/>
            <p:cNvSpPr/>
            <p:nvPr/>
          </p:nvSpPr>
          <p:spPr>
            <a:xfrm>
              <a:off x="14018228" y="3530417"/>
              <a:ext cx="81741" cy="119546"/>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8"/>
            <p:cNvSpPr/>
            <p:nvPr/>
          </p:nvSpPr>
          <p:spPr>
            <a:xfrm>
              <a:off x="13791911" y="3434948"/>
              <a:ext cx="79123" cy="71459"/>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8"/>
            <p:cNvSpPr/>
            <p:nvPr/>
          </p:nvSpPr>
          <p:spPr>
            <a:xfrm>
              <a:off x="13817965" y="3531694"/>
              <a:ext cx="78356" cy="70693"/>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8"/>
            <p:cNvSpPr/>
            <p:nvPr/>
          </p:nvSpPr>
          <p:spPr>
            <a:xfrm>
              <a:off x="13859218" y="3685722"/>
              <a:ext cx="79186" cy="71459"/>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8"/>
            <p:cNvSpPr/>
            <p:nvPr/>
          </p:nvSpPr>
          <p:spPr>
            <a:xfrm>
              <a:off x="13882782" y="3774869"/>
              <a:ext cx="79123" cy="70693"/>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8"/>
            <p:cNvSpPr/>
            <p:nvPr/>
          </p:nvSpPr>
          <p:spPr>
            <a:xfrm>
              <a:off x="13995558" y="3737384"/>
              <a:ext cx="68202" cy="8672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8"/>
            <p:cNvSpPr/>
            <p:nvPr/>
          </p:nvSpPr>
          <p:spPr>
            <a:xfrm>
              <a:off x="13322353" y="2421316"/>
              <a:ext cx="421668" cy="435972"/>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8"/>
            <p:cNvSpPr/>
            <p:nvPr/>
          </p:nvSpPr>
          <p:spPr>
            <a:xfrm>
              <a:off x="13410671" y="2421316"/>
              <a:ext cx="349314" cy="435972"/>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8"/>
            <p:cNvSpPr/>
            <p:nvPr/>
          </p:nvSpPr>
          <p:spPr>
            <a:xfrm>
              <a:off x="13428360" y="2370804"/>
              <a:ext cx="91767" cy="120440"/>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8"/>
            <p:cNvSpPr/>
            <p:nvPr/>
          </p:nvSpPr>
          <p:spPr>
            <a:xfrm>
              <a:off x="13568084" y="2493668"/>
              <a:ext cx="91767" cy="119546"/>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8"/>
            <p:cNvSpPr/>
            <p:nvPr/>
          </p:nvSpPr>
          <p:spPr>
            <a:xfrm>
              <a:off x="13329889" y="2548267"/>
              <a:ext cx="79186" cy="70948"/>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8"/>
            <p:cNvSpPr/>
            <p:nvPr/>
          </p:nvSpPr>
          <p:spPr>
            <a:xfrm>
              <a:off x="13404796" y="2614170"/>
              <a:ext cx="79186" cy="70948"/>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8"/>
            <p:cNvSpPr/>
            <p:nvPr/>
          </p:nvSpPr>
          <p:spPr>
            <a:xfrm>
              <a:off x="13525106" y="2719665"/>
              <a:ext cx="79186" cy="71012"/>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8"/>
            <p:cNvSpPr/>
            <p:nvPr/>
          </p:nvSpPr>
          <p:spPr>
            <a:xfrm>
              <a:off x="13594138" y="2779884"/>
              <a:ext cx="79186" cy="71012"/>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8"/>
            <p:cNvSpPr/>
            <p:nvPr/>
          </p:nvSpPr>
          <p:spPr>
            <a:xfrm>
              <a:off x="13699315" y="2682946"/>
              <a:ext cx="31994" cy="102048"/>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8"/>
            <p:cNvSpPr/>
            <p:nvPr/>
          </p:nvSpPr>
          <p:spPr>
            <a:xfrm>
              <a:off x="12830062" y="2357393"/>
              <a:ext cx="477226" cy="16073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8"/>
            <p:cNvSpPr/>
            <p:nvPr/>
          </p:nvSpPr>
          <p:spPr>
            <a:xfrm>
              <a:off x="12830062" y="2357393"/>
              <a:ext cx="477226" cy="16073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8"/>
            <p:cNvSpPr/>
            <p:nvPr/>
          </p:nvSpPr>
          <p:spPr>
            <a:xfrm>
              <a:off x="12830062" y="2290022"/>
              <a:ext cx="105241" cy="67436"/>
            </a:xfrm>
            <a:custGeom>
              <a:avLst/>
              <a:gdLst/>
              <a:ahLst/>
              <a:cxnLst/>
              <a:rect l="l" t="t" r="r" b="b"/>
              <a:pathLst>
                <a:path w="1648" h="1056" extrusionOk="0">
                  <a:moveTo>
                    <a:pt x="0" y="1"/>
                  </a:moveTo>
                  <a:lnTo>
                    <a:pt x="0"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8"/>
            <p:cNvSpPr/>
            <p:nvPr/>
          </p:nvSpPr>
          <p:spPr>
            <a:xfrm>
              <a:off x="13016020" y="2290022"/>
              <a:ext cx="105241" cy="67436"/>
            </a:xfrm>
            <a:custGeom>
              <a:avLst/>
              <a:gdLst/>
              <a:ahLst/>
              <a:cxnLst/>
              <a:rect l="l" t="t" r="r" b="b"/>
              <a:pathLst>
                <a:path w="1648" h="1056" extrusionOk="0">
                  <a:moveTo>
                    <a:pt x="1" y="1"/>
                  </a:moveTo>
                  <a:lnTo>
                    <a:pt x="1"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8"/>
            <p:cNvSpPr/>
            <p:nvPr/>
          </p:nvSpPr>
          <p:spPr>
            <a:xfrm>
              <a:off x="12857011" y="2482748"/>
              <a:ext cx="71587" cy="7075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8"/>
            <p:cNvSpPr/>
            <p:nvPr/>
          </p:nvSpPr>
          <p:spPr>
            <a:xfrm>
              <a:off x="12957142"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8"/>
            <p:cNvSpPr/>
            <p:nvPr/>
          </p:nvSpPr>
          <p:spPr>
            <a:xfrm>
              <a:off x="13116982" y="2482748"/>
              <a:ext cx="70757" cy="7075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8"/>
            <p:cNvSpPr/>
            <p:nvPr/>
          </p:nvSpPr>
          <p:spPr>
            <a:xfrm>
              <a:off x="13208747"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8"/>
            <p:cNvSpPr/>
            <p:nvPr/>
          </p:nvSpPr>
          <p:spPr>
            <a:xfrm>
              <a:off x="13207023" y="2371889"/>
              <a:ext cx="75802" cy="7727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8"/>
            <p:cNvSpPr/>
            <p:nvPr/>
          </p:nvSpPr>
          <p:spPr>
            <a:xfrm>
              <a:off x="12291537" y="4607461"/>
              <a:ext cx="47129" cy="50577"/>
            </a:xfrm>
            <a:custGeom>
              <a:avLst/>
              <a:gdLst/>
              <a:ahLst/>
              <a:cxnLst/>
              <a:rect l="l" t="t" r="r" b="b"/>
              <a:pathLst>
                <a:path w="738" h="792" extrusionOk="0">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8"/>
            <p:cNvSpPr/>
            <p:nvPr/>
          </p:nvSpPr>
          <p:spPr>
            <a:xfrm>
              <a:off x="12649149" y="4393726"/>
              <a:ext cx="50577" cy="50577"/>
            </a:xfrm>
            <a:custGeom>
              <a:avLst/>
              <a:gdLst/>
              <a:ahLst/>
              <a:cxnLst/>
              <a:rect l="l" t="t" r="r" b="b"/>
              <a:pathLst>
                <a:path w="792" h="792" extrusionOk="0">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8"/>
            <p:cNvSpPr/>
            <p:nvPr/>
          </p:nvSpPr>
          <p:spPr>
            <a:xfrm>
              <a:off x="13014360" y="4115237"/>
              <a:ext cx="47193" cy="50513"/>
            </a:xfrm>
            <a:custGeom>
              <a:avLst/>
              <a:gdLst/>
              <a:ahLst/>
              <a:cxnLst/>
              <a:rect l="l" t="t" r="r" b="b"/>
              <a:pathLst>
                <a:path w="739" h="791" extrusionOk="0">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8"/>
            <p:cNvSpPr/>
            <p:nvPr/>
          </p:nvSpPr>
          <p:spPr>
            <a:xfrm>
              <a:off x="13369481" y="3787896"/>
              <a:ext cx="60603" cy="47193"/>
            </a:xfrm>
            <a:custGeom>
              <a:avLst/>
              <a:gdLst/>
              <a:ahLst/>
              <a:cxnLst/>
              <a:rect l="l" t="t" r="r" b="b"/>
              <a:pathLst>
                <a:path w="949"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8"/>
            <p:cNvSpPr/>
            <p:nvPr/>
          </p:nvSpPr>
          <p:spPr>
            <a:xfrm>
              <a:off x="14110824" y="3545552"/>
              <a:ext cx="47193" cy="52237"/>
            </a:xfrm>
            <a:custGeom>
              <a:avLst/>
              <a:gdLst/>
              <a:ahLst/>
              <a:cxnLst/>
              <a:rect l="l" t="t" r="r" b="b"/>
              <a:pathLst>
                <a:path w="739" h="818" extrusionOk="0">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8"/>
            <p:cNvSpPr/>
            <p:nvPr/>
          </p:nvSpPr>
          <p:spPr>
            <a:xfrm>
              <a:off x="14475205" y="3648173"/>
              <a:ext cx="47193" cy="52237"/>
            </a:xfrm>
            <a:custGeom>
              <a:avLst/>
              <a:gdLst/>
              <a:ahLst/>
              <a:cxnLst/>
              <a:rect l="l" t="t" r="r" b="b"/>
              <a:pathLst>
                <a:path w="739" h="818" extrusionOk="0">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8"/>
            <p:cNvSpPr/>
            <p:nvPr/>
          </p:nvSpPr>
          <p:spPr>
            <a:xfrm>
              <a:off x="15202243" y="4152275"/>
              <a:ext cx="52237" cy="46618"/>
            </a:xfrm>
            <a:custGeom>
              <a:avLst/>
              <a:gdLst/>
              <a:ahLst/>
              <a:cxnLst/>
              <a:rect l="l" t="t" r="r" b="b"/>
              <a:pathLst>
                <a:path w="818" h="730" extrusionOk="0">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8"/>
            <p:cNvSpPr/>
            <p:nvPr/>
          </p:nvSpPr>
          <p:spPr>
            <a:xfrm>
              <a:off x="15580035" y="4464417"/>
              <a:ext cx="47193" cy="51407"/>
            </a:xfrm>
            <a:custGeom>
              <a:avLst/>
              <a:gdLst/>
              <a:ahLst/>
              <a:cxnLst/>
              <a:rect l="l" t="t" r="r" b="b"/>
              <a:pathLst>
                <a:path w="739" h="805" extrusionOk="0">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8"/>
            <p:cNvSpPr/>
            <p:nvPr/>
          </p:nvSpPr>
          <p:spPr>
            <a:xfrm>
              <a:off x="16605870" y="4997065"/>
              <a:ext cx="60603" cy="47193"/>
            </a:xfrm>
            <a:custGeom>
              <a:avLst/>
              <a:gdLst/>
              <a:ahLst/>
              <a:cxnLst/>
              <a:rect l="l" t="t" r="r" b="b"/>
              <a:pathLst>
                <a:path w="949" h="739" extrusionOk="0">
                  <a:moveTo>
                    <a:pt x="474" y="1"/>
                  </a:moveTo>
                  <a:cubicBezTo>
                    <a:pt x="0" y="1"/>
                    <a:pt x="0" y="739"/>
                    <a:pt x="474" y="739"/>
                  </a:cubicBezTo>
                  <a:cubicBezTo>
                    <a:pt x="949" y="739"/>
                    <a:pt x="949" y="1"/>
                    <a:pt x="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8"/>
            <p:cNvSpPr/>
            <p:nvPr/>
          </p:nvSpPr>
          <p:spPr>
            <a:xfrm>
              <a:off x="16993751" y="4990359"/>
              <a:ext cx="60667" cy="47193"/>
            </a:xfrm>
            <a:custGeom>
              <a:avLst/>
              <a:gdLst/>
              <a:ahLst/>
              <a:cxnLst/>
              <a:rect l="l" t="t" r="r" b="b"/>
              <a:pathLst>
                <a:path w="950" h="739" extrusionOk="0">
                  <a:moveTo>
                    <a:pt x="475" y="1"/>
                  </a:moveTo>
                  <a:cubicBezTo>
                    <a:pt x="1" y="1"/>
                    <a:pt x="1" y="738"/>
                    <a:pt x="475" y="738"/>
                  </a:cubicBezTo>
                  <a:cubicBezTo>
                    <a:pt x="950" y="738"/>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8"/>
            <p:cNvSpPr/>
            <p:nvPr/>
          </p:nvSpPr>
          <p:spPr>
            <a:xfrm>
              <a:off x="17252956" y="4881799"/>
              <a:ext cx="60667" cy="47193"/>
            </a:xfrm>
            <a:custGeom>
              <a:avLst/>
              <a:gdLst/>
              <a:ahLst/>
              <a:cxnLst/>
              <a:rect l="l" t="t" r="r" b="b"/>
              <a:pathLst>
                <a:path w="950" h="739" extrusionOk="0">
                  <a:moveTo>
                    <a:pt x="475" y="1"/>
                  </a:moveTo>
                  <a:cubicBezTo>
                    <a:pt x="0" y="1"/>
                    <a:pt x="0" y="739"/>
                    <a:pt x="475" y="739"/>
                  </a:cubicBezTo>
                  <a:cubicBezTo>
                    <a:pt x="949" y="739"/>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8"/>
            <p:cNvSpPr/>
            <p:nvPr/>
          </p:nvSpPr>
          <p:spPr>
            <a:xfrm>
              <a:off x="17790652" y="5071971"/>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8"/>
            <p:cNvSpPr/>
            <p:nvPr/>
          </p:nvSpPr>
          <p:spPr>
            <a:xfrm>
              <a:off x="18144943" y="5113224"/>
              <a:ext cx="47193" cy="53898"/>
            </a:xfrm>
            <a:custGeom>
              <a:avLst/>
              <a:gdLst/>
              <a:ahLst/>
              <a:cxnLst/>
              <a:rect l="l" t="t" r="r" b="b"/>
              <a:pathLst>
                <a:path w="739" h="844" extrusionOk="0">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8"/>
            <p:cNvSpPr/>
            <p:nvPr/>
          </p:nvSpPr>
          <p:spPr>
            <a:xfrm>
              <a:off x="18526119" y="5113224"/>
              <a:ext cx="60667" cy="47193"/>
            </a:xfrm>
            <a:custGeom>
              <a:avLst/>
              <a:gdLst/>
              <a:ahLst/>
              <a:cxnLst/>
              <a:rect l="l" t="t" r="r" b="b"/>
              <a:pathLst>
                <a:path w="950" h="739" extrusionOk="0">
                  <a:moveTo>
                    <a:pt x="475" y="0"/>
                  </a:moveTo>
                  <a:cubicBezTo>
                    <a:pt x="1" y="0"/>
                    <a:pt x="1"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8"/>
            <p:cNvSpPr/>
            <p:nvPr/>
          </p:nvSpPr>
          <p:spPr>
            <a:xfrm>
              <a:off x="17239482" y="4043715"/>
              <a:ext cx="59837" cy="47193"/>
            </a:xfrm>
            <a:custGeom>
              <a:avLst/>
              <a:gdLst/>
              <a:ahLst/>
              <a:cxnLst/>
              <a:rect l="l" t="t" r="r" b="b"/>
              <a:pathLst>
                <a:path w="937" h="739"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8"/>
            <p:cNvSpPr/>
            <p:nvPr/>
          </p:nvSpPr>
          <p:spPr>
            <a:xfrm>
              <a:off x="16885191" y="4391235"/>
              <a:ext cx="47193" cy="53898"/>
            </a:xfrm>
            <a:custGeom>
              <a:avLst/>
              <a:gdLst/>
              <a:ahLst/>
              <a:cxnLst/>
              <a:rect l="l" t="t" r="r" b="b"/>
              <a:pathLst>
                <a:path w="739" h="844" extrusionOk="0">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8"/>
            <p:cNvSpPr/>
            <p:nvPr/>
          </p:nvSpPr>
          <p:spPr>
            <a:xfrm>
              <a:off x="17572700" y="4404709"/>
              <a:ext cx="47193" cy="51343"/>
            </a:xfrm>
            <a:custGeom>
              <a:avLst/>
              <a:gdLst/>
              <a:ahLst/>
              <a:cxnLst/>
              <a:rect l="l" t="t" r="r" b="b"/>
              <a:pathLst>
                <a:path w="739" h="804" extrusionOk="0">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8"/>
            <p:cNvSpPr/>
            <p:nvPr/>
          </p:nvSpPr>
          <p:spPr>
            <a:xfrm>
              <a:off x="12242684" y="3245990"/>
              <a:ext cx="53962" cy="47193"/>
            </a:xfrm>
            <a:custGeom>
              <a:avLst/>
              <a:gdLst/>
              <a:ahLst/>
              <a:cxnLst/>
              <a:rect l="l" t="t" r="r" b="b"/>
              <a:pathLst>
                <a:path w="845" h="739" extrusionOk="0">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8"/>
            <p:cNvSpPr/>
            <p:nvPr/>
          </p:nvSpPr>
          <p:spPr>
            <a:xfrm>
              <a:off x="12634844" y="2718388"/>
              <a:ext cx="47193" cy="53898"/>
            </a:xfrm>
            <a:custGeom>
              <a:avLst/>
              <a:gdLst/>
              <a:ahLst/>
              <a:cxnLst/>
              <a:rect l="l" t="t" r="r" b="b"/>
              <a:pathLst>
                <a:path w="739" h="844" extrusionOk="0">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8"/>
            <p:cNvSpPr/>
            <p:nvPr/>
          </p:nvSpPr>
          <p:spPr>
            <a:xfrm>
              <a:off x="13020235" y="2582879"/>
              <a:ext cx="47193" cy="53898"/>
            </a:xfrm>
            <a:custGeom>
              <a:avLst/>
              <a:gdLst/>
              <a:ahLst/>
              <a:cxnLst/>
              <a:rect l="l" t="t" r="r" b="b"/>
              <a:pathLst>
                <a:path w="739" h="844" extrusionOk="0">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8"/>
            <p:cNvSpPr/>
            <p:nvPr/>
          </p:nvSpPr>
          <p:spPr>
            <a:xfrm>
              <a:off x="13392151" y="2718388"/>
              <a:ext cx="53962" cy="47129"/>
            </a:xfrm>
            <a:custGeom>
              <a:avLst/>
              <a:gdLst/>
              <a:ahLst/>
              <a:cxnLst/>
              <a:rect l="l" t="t" r="r" b="b"/>
              <a:pathLst>
                <a:path w="845" h="738" extrusionOk="0">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8"/>
            <p:cNvSpPr/>
            <p:nvPr/>
          </p:nvSpPr>
          <p:spPr>
            <a:xfrm>
              <a:off x="13750657" y="3773592"/>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8"/>
            <p:cNvSpPr/>
            <p:nvPr/>
          </p:nvSpPr>
          <p:spPr>
            <a:xfrm>
              <a:off x="13669875" y="3306528"/>
              <a:ext cx="59837" cy="47193"/>
            </a:xfrm>
            <a:custGeom>
              <a:avLst/>
              <a:gdLst/>
              <a:ahLst/>
              <a:cxnLst/>
              <a:rect l="l" t="t" r="r" b="b"/>
              <a:pathLst>
                <a:path w="937" h="739" extrusionOk="0">
                  <a:moveTo>
                    <a:pt x="462" y="1"/>
                  </a:moveTo>
                  <a:cubicBezTo>
                    <a:pt x="0" y="1"/>
                    <a:pt x="0" y="739"/>
                    <a:pt x="462" y="739"/>
                  </a:cubicBezTo>
                  <a:cubicBezTo>
                    <a:pt x="936" y="739"/>
                    <a:pt x="936"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8"/>
            <p:cNvSpPr/>
            <p:nvPr/>
          </p:nvSpPr>
          <p:spPr>
            <a:xfrm>
              <a:off x="12019688" y="3691980"/>
              <a:ext cx="59837" cy="47129"/>
            </a:xfrm>
            <a:custGeom>
              <a:avLst/>
              <a:gdLst/>
              <a:ahLst/>
              <a:cxnLst/>
              <a:rect l="l" t="t" r="r" b="b"/>
              <a:pathLst>
                <a:path w="937" h="738"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8"/>
            <p:cNvSpPr/>
            <p:nvPr/>
          </p:nvSpPr>
          <p:spPr>
            <a:xfrm>
              <a:off x="14048561" y="4436639"/>
              <a:ext cx="60603" cy="46362"/>
            </a:xfrm>
            <a:custGeom>
              <a:avLst/>
              <a:gdLst/>
              <a:ahLst/>
              <a:cxnLst/>
              <a:rect l="l" t="t" r="r" b="b"/>
              <a:pathLst>
                <a:path w="949" h="726" extrusionOk="0">
                  <a:moveTo>
                    <a:pt x="475" y="1"/>
                  </a:moveTo>
                  <a:cubicBezTo>
                    <a:pt x="0" y="1"/>
                    <a:pt x="0" y="726"/>
                    <a:pt x="475" y="726"/>
                  </a:cubicBezTo>
                  <a:cubicBezTo>
                    <a:pt x="936" y="726"/>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8"/>
            <p:cNvSpPr/>
            <p:nvPr/>
          </p:nvSpPr>
          <p:spPr>
            <a:xfrm>
              <a:off x="14447426" y="4794313"/>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8"/>
            <p:cNvSpPr/>
            <p:nvPr/>
          </p:nvSpPr>
          <p:spPr>
            <a:xfrm>
              <a:off x="14913599" y="4929757"/>
              <a:ext cx="47193" cy="51407"/>
            </a:xfrm>
            <a:custGeom>
              <a:avLst/>
              <a:gdLst/>
              <a:ahLst/>
              <a:cxnLst/>
              <a:rect l="l" t="t" r="r" b="b"/>
              <a:pathLst>
                <a:path w="739" h="805" extrusionOk="0">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8"/>
            <p:cNvSpPr/>
            <p:nvPr/>
          </p:nvSpPr>
          <p:spPr>
            <a:xfrm>
              <a:off x="15360422" y="4882629"/>
              <a:ext cx="53962" cy="53962"/>
            </a:xfrm>
            <a:custGeom>
              <a:avLst/>
              <a:gdLst/>
              <a:ahLst/>
              <a:cxnLst/>
              <a:rect l="l" t="t" r="r" b="b"/>
              <a:pathLst>
                <a:path w="845" h="845" extrusionOk="0">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8"/>
            <p:cNvSpPr/>
            <p:nvPr/>
          </p:nvSpPr>
          <p:spPr>
            <a:xfrm>
              <a:off x="15893967" y="4997575"/>
              <a:ext cx="48023" cy="50896"/>
            </a:xfrm>
            <a:custGeom>
              <a:avLst/>
              <a:gdLst/>
              <a:ahLst/>
              <a:cxnLst/>
              <a:rect l="l" t="t" r="r" b="b"/>
              <a:pathLst>
                <a:path w="752" h="797" extrusionOk="0">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8"/>
            <p:cNvSpPr/>
            <p:nvPr/>
          </p:nvSpPr>
          <p:spPr>
            <a:xfrm>
              <a:off x="16270098" y="4855745"/>
              <a:ext cx="49683" cy="53068"/>
            </a:xfrm>
            <a:custGeom>
              <a:avLst/>
              <a:gdLst/>
              <a:ahLst/>
              <a:cxnLst/>
              <a:rect l="l" t="t" r="r" b="b"/>
              <a:pathLst>
                <a:path w="778" h="831" extrusionOk="0">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8"/>
            <p:cNvSpPr/>
            <p:nvPr/>
          </p:nvSpPr>
          <p:spPr>
            <a:xfrm>
              <a:off x="16509890" y="4429104"/>
              <a:ext cx="47193" cy="53898"/>
            </a:xfrm>
            <a:custGeom>
              <a:avLst/>
              <a:gdLst/>
              <a:ahLst/>
              <a:cxnLst/>
              <a:rect l="l" t="t" r="r" b="b"/>
              <a:pathLst>
                <a:path w="739" h="844" extrusionOk="0">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8"/>
            <p:cNvSpPr/>
            <p:nvPr/>
          </p:nvSpPr>
          <p:spPr>
            <a:xfrm>
              <a:off x="16685758" y="4010061"/>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8"/>
            <p:cNvSpPr/>
            <p:nvPr/>
          </p:nvSpPr>
          <p:spPr>
            <a:xfrm>
              <a:off x="16861627" y="3523329"/>
              <a:ext cx="53962" cy="47001"/>
            </a:xfrm>
            <a:custGeom>
              <a:avLst/>
              <a:gdLst/>
              <a:ahLst/>
              <a:cxnLst/>
              <a:rect l="l" t="t" r="r" b="b"/>
              <a:pathLst>
                <a:path w="845" h="736" extrusionOk="0">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8"/>
            <p:cNvSpPr/>
            <p:nvPr/>
          </p:nvSpPr>
          <p:spPr>
            <a:xfrm>
              <a:off x="17104867" y="3205567"/>
              <a:ext cx="53898" cy="53898"/>
            </a:xfrm>
            <a:custGeom>
              <a:avLst/>
              <a:gdLst/>
              <a:ahLst/>
              <a:cxnLst/>
              <a:rect l="l" t="t" r="r" b="b"/>
              <a:pathLst>
                <a:path w="844" h="844" extrusionOk="0">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8"/>
            <p:cNvSpPr/>
            <p:nvPr/>
          </p:nvSpPr>
          <p:spPr>
            <a:xfrm>
              <a:off x="17476783" y="3421857"/>
              <a:ext cx="47193" cy="53898"/>
            </a:xfrm>
            <a:custGeom>
              <a:avLst/>
              <a:gdLst/>
              <a:ahLst/>
              <a:cxnLst/>
              <a:rect l="l" t="t" r="r" b="b"/>
              <a:pathLst>
                <a:path w="739" h="844" extrusionOk="0">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8"/>
            <p:cNvSpPr/>
            <p:nvPr/>
          </p:nvSpPr>
          <p:spPr>
            <a:xfrm>
              <a:off x="17641732" y="3915806"/>
              <a:ext cx="51407" cy="46682"/>
            </a:xfrm>
            <a:custGeom>
              <a:avLst/>
              <a:gdLst/>
              <a:ahLst/>
              <a:cxnLst/>
              <a:rect l="l" t="t" r="r" b="b"/>
              <a:pathLst>
                <a:path w="805" h="731" extrusionOk="0">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8"/>
            <p:cNvSpPr/>
            <p:nvPr/>
          </p:nvSpPr>
          <p:spPr>
            <a:xfrm>
              <a:off x="17808341" y="4328143"/>
              <a:ext cx="47193" cy="53898"/>
            </a:xfrm>
            <a:custGeom>
              <a:avLst/>
              <a:gdLst/>
              <a:ahLst/>
              <a:cxnLst/>
              <a:rect l="l" t="t" r="r" b="b"/>
              <a:pathLst>
                <a:path w="739" h="844" extrusionOk="0">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8"/>
            <p:cNvSpPr/>
            <p:nvPr/>
          </p:nvSpPr>
          <p:spPr>
            <a:xfrm>
              <a:off x="18133129" y="4753890"/>
              <a:ext cx="47193" cy="53962"/>
            </a:xfrm>
            <a:custGeom>
              <a:avLst/>
              <a:gdLst/>
              <a:ahLst/>
              <a:cxnLst/>
              <a:rect l="l" t="t" r="r" b="b"/>
              <a:pathLst>
                <a:path w="739" h="845" extrusionOk="0">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8"/>
            <p:cNvSpPr/>
            <p:nvPr/>
          </p:nvSpPr>
          <p:spPr>
            <a:xfrm>
              <a:off x="18519414" y="4904725"/>
              <a:ext cx="55558" cy="56261"/>
            </a:xfrm>
            <a:custGeom>
              <a:avLst/>
              <a:gdLst/>
              <a:ahLst/>
              <a:cxnLst/>
              <a:rect l="l" t="t" r="r" b="b"/>
              <a:pathLst>
                <a:path w="870" h="881" extrusionOk="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8"/>
            <p:cNvSpPr/>
            <p:nvPr/>
          </p:nvSpPr>
          <p:spPr>
            <a:xfrm>
              <a:off x="19228763" y="4976885"/>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8"/>
            <p:cNvSpPr/>
            <p:nvPr/>
          </p:nvSpPr>
          <p:spPr>
            <a:xfrm>
              <a:off x="15427730" y="3293118"/>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8"/>
            <p:cNvSpPr/>
            <p:nvPr/>
          </p:nvSpPr>
          <p:spPr>
            <a:xfrm>
              <a:off x="14724256" y="4064405"/>
              <a:ext cx="47193" cy="53387"/>
            </a:xfrm>
            <a:custGeom>
              <a:avLst/>
              <a:gdLst/>
              <a:ahLst/>
              <a:cxnLst/>
              <a:rect l="l" t="t" r="r" b="b"/>
              <a:pathLst>
                <a:path w="739" h="836" extrusionOk="0">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8"/>
            <p:cNvSpPr/>
            <p:nvPr/>
          </p:nvSpPr>
          <p:spPr>
            <a:xfrm>
              <a:off x="16117794" y="4024366"/>
              <a:ext cx="53068" cy="49683"/>
            </a:xfrm>
            <a:custGeom>
              <a:avLst/>
              <a:gdLst/>
              <a:ahLst/>
              <a:cxnLst/>
              <a:rect l="l" t="t" r="r" b="b"/>
              <a:pathLst>
                <a:path w="831" h="778" extrusionOk="0">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8"/>
            <p:cNvSpPr/>
            <p:nvPr/>
          </p:nvSpPr>
          <p:spPr>
            <a:xfrm>
              <a:off x="15908271" y="4591497"/>
              <a:ext cx="47193" cy="53898"/>
            </a:xfrm>
            <a:custGeom>
              <a:avLst/>
              <a:gdLst/>
              <a:ahLst/>
              <a:cxnLst/>
              <a:rect l="l" t="t" r="r" b="b"/>
              <a:pathLst>
                <a:path w="739" h="844" extrusionOk="0">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8"/>
            <p:cNvSpPr/>
            <p:nvPr/>
          </p:nvSpPr>
          <p:spPr>
            <a:xfrm>
              <a:off x="14900125" y="4571317"/>
              <a:ext cx="53962" cy="47193"/>
            </a:xfrm>
            <a:custGeom>
              <a:avLst/>
              <a:gdLst/>
              <a:ahLst/>
              <a:cxnLst/>
              <a:rect l="l" t="t" r="r" b="b"/>
              <a:pathLst>
                <a:path w="845" h="739" extrusionOk="0">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8"/>
            <p:cNvSpPr/>
            <p:nvPr/>
          </p:nvSpPr>
          <p:spPr>
            <a:xfrm>
              <a:off x="14893419" y="3557302"/>
              <a:ext cx="47193" cy="53962"/>
            </a:xfrm>
            <a:custGeom>
              <a:avLst/>
              <a:gdLst/>
              <a:ahLst/>
              <a:cxnLst/>
              <a:rect l="l" t="t" r="r" b="b"/>
              <a:pathLst>
                <a:path w="739" h="845" extrusionOk="0">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8"/>
            <p:cNvSpPr/>
            <p:nvPr/>
          </p:nvSpPr>
          <p:spPr>
            <a:xfrm>
              <a:off x="15908271" y="3537122"/>
              <a:ext cx="60603" cy="46362"/>
            </a:xfrm>
            <a:custGeom>
              <a:avLst/>
              <a:gdLst/>
              <a:ahLst/>
              <a:cxnLst/>
              <a:rect l="l" t="t" r="r" b="b"/>
              <a:pathLst>
                <a:path w="949" h="726" extrusionOk="0">
                  <a:moveTo>
                    <a:pt x="474" y="0"/>
                  </a:moveTo>
                  <a:cubicBezTo>
                    <a:pt x="0" y="0"/>
                    <a:pt x="0" y="725"/>
                    <a:pt x="474" y="725"/>
                  </a:cubicBezTo>
                  <a:cubicBezTo>
                    <a:pt x="949" y="725"/>
                    <a:pt x="949" y="0"/>
                    <a:pt x="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8"/>
            <p:cNvSpPr/>
            <p:nvPr/>
          </p:nvSpPr>
          <p:spPr>
            <a:xfrm>
              <a:off x="14087260" y="5490183"/>
              <a:ext cx="5109" cy="10154"/>
            </a:xfrm>
            <a:custGeom>
              <a:avLst/>
              <a:gdLst/>
              <a:ahLst/>
              <a:cxnLst/>
              <a:rect l="l" t="t" r="r" b="b"/>
              <a:pathLst>
                <a:path w="80" h="159" extrusionOk="0">
                  <a:moveTo>
                    <a:pt x="79" y="1"/>
                  </a:moveTo>
                  <a:cubicBezTo>
                    <a:pt x="40" y="67"/>
                    <a:pt x="14" y="119"/>
                    <a:pt x="0" y="159"/>
                  </a:cubicBezTo>
                  <a:cubicBezTo>
                    <a:pt x="27" y="106"/>
                    <a:pt x="53" y="53"/>
                    <a:pt x="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8"/>
            <p:cNvSpPr/>
            <p:nvPr/>
          </p:nvSpPr>
          <p:spPr>
            <a:xfrm>
              <a:off x="11795325" y="4074053"/>
              <a:ext cx="35451" cy="1553439"/>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4" name="Google Shape;914;p8"/>
          <p:cNvSpPr/>
          <p:nvPr/>
        </p:nvSpPr>
        <p:spPr>
          <a:xfrm>
            <a:off x="303900" y="549338"/>
            <a:ext cx="8536200" cy="4052100"/>
          </a:xfrm>
          <a:prstGeom prst="rect">
            <a:avLst/>
          </a:prstGeom>
          <a:noFill/>
          <a:ln w="19050" cap="flat" cmpd="sng">
            <a:solidFill>
              <a:schemeClr val="accent2"/>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8"/>
          <p:cNvSpPr txBox="1">
            <a:spLocks noGrp="1"/>
          </p:cNvSpPr>
          <p:nvPr>
            <p:ph type="title"/>
          </p:nvPr>
        </p:nvSpPr>
        <p:spPr>
          <a:xfrm>
            <a:off x="1139400" y="1514850"/>
            <a:ext cx="6865200" cy="21138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7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916"/>
        <p:cNvGrpSpPr/>
        <p:nvPr/>
      </p:nvGrpSpPr>
      <p:grpSpPr>
        <a:xfrm>
          <a:off x="0" y="0"/>
          <a:ext cx="0" cy="0"/>
          <a:chOff x="0" y="0"/>
          <a:chExt cx="0" cy="0"/>
        </a:xfrm>
      </p:grpSpPr>
      <p:grpSp>
        <p:nvGrpSpPr>
          <p:cNvPr id="917" name="Google Shape;917;p9"/>
          <p:cNvGrpSpPr/>
          <p:nvPr/>
        </p:nvGrpSpPr>
        <p:grpSpPr>
          <a:xfrm>
            <a:off x="297" y="15560"/>
            <a:ext cx="9143904" cy="5119643"/>
            <a:chOff x="297" y="15560"/>
            <a:chExt cx="9143904" cy="5119643"/>
          </a:xfrm>
        </p:grpSpPr>
        <p:grpSp>
          <p:nvGrpSpPr>
            <p:cNvPr id="918" name="Google Shape;918;p9"/>
            <p:cNvGrpSpPr/>
            <p:nvPr/>
          </p:nvGrpSpPr>
          <p:grpSpPr>
            <a:xfrm>
              <a:off x="297" y="15560"/>
              <a:ext cx="9143904" cy="5119643"/>
              <a:chOff x="297" y="15560"/>
              <a:chExt cx="9143904" cy="5119643"/>
            </a:xfrm>
          </p:grpSpPr>
          <p:sp>
            <p:nvSpPr>
              <p:cNvPr id="919" name="Google Shape;919;p9"/>
              <p:cNvSpPr/>
              <p:nvPr/>
            </p:nvSpPr>
            <p:spPr>
              <a:xfrm>
                <a:off x="158636" y="377479"/>
                <a:ext cx="8844455" cy="4395773"/>
              </a:xfrm>
              <a:custGeom>
                <a:avLst/>
                <a:gdLst/>
                <a:ahLst/>
                <a:cxnLst/>
                <a:rect l="l" t="t" r="r" b="b"/>
                <a:pathLst>
                  <a:path w="275657" h="137004" extrusionOk="0">
                    <a:moveTo>
                      <a:pt x="0" y="1"/>
                    </a:moveTo>
                    <a:lnTo>
                      <a:pt x="0" y="57741"/>
                    </a:lnTo>
                    <a:cubicBezTo>
                      <a:pt x="5789" y="57926"/>
                      <a:pt x="10409" y="62676"/>
                      <a:pt x="10409" y="68502"/>
                    </a:cubicBezTo>
                    <a:cubicBezTo>
                      <a:pt x="10409" y="74328"/>
                      <a:pt x="5789" y="79078"/>
                      <a:pt x="0" y="79263"/>
                    </a:cubicBezTo>
                    <a:lnTo>
                      <a:pt x="0" y="137003"/>
                    </a:lnTo>
                    <a:lnTo>
                      <a:pt x="275657" y="137003"/>
                    </a:lnTo>
                    <a:lnTo>
                      <a:pt x="275657" y="79263"/>
                    </a:lnTo>
                    <a:cubicBezTo>
                      <a:pt x="269720" y="79263"/>
                      <a:pt x="264896" y="74458"/>
                      <a:pt x="264896" y="68502"/>
                    </a:cubicBezTo>
                    <a:cubicBezTo>
                      <a:pt x="264896" y="62565"/>
                      <a:pt x="269720" y="57741"/>
                      <a:pt x="275657" y="57741"/>
                    </a:cubicBezTo>
                    <a:lnTo>
                      <a:pt x="275657" y="1"/>
                    </a:lnTo>
                    <a:close/>
                  </a:path>
                </a:pathLst>
              </a:custGeom>
              <a:solidFill>
                <a:srgbClr val="FFE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9"/>
              <p:cNvSpPr/>
              <p:nvPr/>
            </p:nvSpPr>
            <p:spPr>
              <a:xfrm>
                <a:off x="297" y="15560"/>
                <a:ext cx="9143904" cy="237557"/>
              </a:xfrm>
              <a:custGeom>
                <a:avLst/>
                <a:gdLst/>
                <a:ahLst/>
                <a:cxnLst/>
                <a:rect l="l" t="t" r="r" b="b"/>
                <a:pathLst>
                  <a:path w="284990" h="7404" extrusionOk="0">
                    <a:moveTo>
                      <a:pt x="0" y="0"/>
                    </a:moveTo>
                    <a:lnTo>
                      <a:pt x="0" y="7403"/>
                    </a:lnTo>
                    <a:lnTo>
                      <a:pt x="284989" y="7403"/>
                    </a:lnTo>
                    <a:lnTo>
                      <a:pt x="2849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 name="Google Shape;921;p9"/>
              <p:cNvGrpSpPr/>
              <p:nvPr/>
            </p:nvGrpSpPr>
            <p:grpSpPr>
              <a:xfrm>
                <a:off x="74092" y="83998"/>
                <a:ext cx="8958196" cy="100651"/>
                <a:chOff x="74092" y="83998"/>
                <a:chExt cx="8958196" cy="100651"/>
              </a:xfrm>
            </p:grpSpPr>
            <p:sp>
              <p:nvSpPr>
                <p:cNvPr id="922" name="Google Shape;922;p9"/>
                <p:cNvSpPr/>
                <p:nvPr/>
              </p:nvSpPr>
              <p:spPr>
                <a:xfrm>
                  <a:off x="74092" y="83998"/>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9"/>
                <p:cNvSpPr/>
                <p:nvPr/>
              </p:nvSpPr>
              <p:spPr>
                <a:xfrm>
                  <a:off x="293778" y="83998"/>
                  <a:ext cx="104790" cy="100041"/>
                </a:xfrm>
                <a:custGeom>
                  <a:avLst/>
                  <a:gdLst/>
                  <a:ahLst/>
                  <a:cxnLst/>
                  <a:rect l="l" t="t" r="r" b="b"/>
                  <a:pathLst>
                    <a:path w="3266" h="3118" extrusionOk="0">
                      <a:moveTo>
                        <a:pt x="1633" y="1"/>
                      </a:moveTo>
                      <a:lnTo>
                        <a:pt x="1132" y="1021"/>
                      </a:lnTo>
                      <a:lnTo>
                        <a:pt x="0" y="1188"/>
                      </a:lnTo>
                      <a:lnTo>
                        <a:pt x="816"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9"/>
                <p:cNvSpPr/>
                <p:nvPr/>
              </p:nvSpPr>
              <p:spPr>
                <a:xfrm>
                  <a:off x="521165"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9"/>
                <p:cNvSpPr/>
                <p:nvPr/>
              </p:nvSpPr>
              <p:spPr>
                <a:xfrm>
                  <a:off x="749161" y="83998"/>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9"/>
                <p:cNvSpPr/>
                <p:nvPr/>
              </p:nvSpPr>
              <p:spPr>
                <a:xfrm>
                  <a:off x="977189"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9"/>
                <p:cNvSpPr/>
                <p:nvPr/>
              </p:nvSpPr>
              <p:spPr>
                <a:xfrm>
                  <a:off x="1205185"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9"/>
                <p:cNvSpPr/>
                <p:nvPr/>
              </p:nvSpPr>
              <p:spPr>
                <a:xfrm>
                  <a:off x="1433181"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9"/>
                <p:cNvSpPr/>
                <p:nvPr/>
              </p:nvSpPr>
              <p:spPr>
                <a:xfrm>
                  <a:off x="1661177" y="83998"/>
                  <a:ext cx="104822" cy="100041"/>
                </a:xfrm>
                <a:custGeom>
                  <a:avLst/>
                  <a:gdLst/>
                  <a:ahLst/>
                  <a:cxnLst/>
                  <a:rect l="l" t="t" r="r" b="b"/>
                  <a:pathLst>
                    <a:path w="3267" h="3118" extrusionOk="0">
                      <a:moveTo>
                        <a:pt x="1633" y="1"/>
                      </a:moveTo>
                      <a:lnTo>
                        <a:pt x="1132" y="1021"/>
                      </a:lnTo>
                      <a:lnTo>
                        <a:pt x="1" y="1188"/>
                      </a:lnTo>
                      <a:lnTo>
                        <a:pt x="817" y="1986"/>
                      </a:lnTo>
                      <a:lnTo>
                        <a:pt x="613" y="3118"/>
                      </a:lnTo>
                      <a:lnTo>
                        <a:pt x="1633" y="2598"/>
                      </a:lnTo>
                      <a:lnTo>
                        <a:pt x="2654" y="3118"/>
                      </a:lnTo>
                      <a:lnTo>
                        <a:pt x="2450"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9"/>
                <p:cNvSpPr/>
                <p:nvPr/>
              </p:nvSpPr>
              <p:spPr>
                <a:xfrm>
                  <a:off x="1888595"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98"/>
                      </a:lnTo>
                      <a:lnTo>
                        <a:pt x="2653" y="3118"/>
                      </a:lnTo>
                      <a:lnTo>
                        <a:pt x="2653"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9"/>
                <p:cNvSpPr/>
                <p:nvPr/>
              </p:nvSpPr>
              <p:spPr>
                <a:xfrm>
                  <a:off x="2116591" y="83998"/>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9"/>
                <p:cNvSpPr/>
                <p:nvPr/>
              </p:nvSpPr>
              <p:spPr>
                <a:xfrm>
                  <a:off x="2344587" y="83998"/>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9"/>
                <p:cNvSpPr/>
                <p:nvPr/>
              </p:nvSpPr>
              <p:spPr>
                <a:xfrm>
                  <a:off x="2572583"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632" y="3118"/>
                      </a:lnTo>
                      <a:lnTo>
                        <a:pt x="1634" y="2598"/>
                      </a:lnTo>
                      <a:lnTo>
                        <a:pt x="2654" y="3118"/>
                      </a:lnTo>
                      <a:lnTo>
                        <a:pt x="2468"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9"/>
                <p:cNvSpPr/>
                <p:nvPr/>
              </p:nvSpPr>
              <p:spPr>
                <a:xfrm>
                  <a:off x="2800579" y="83998"/>
                  <a:ext cx="105431" cy="100041"/>
                </a:xfrm>
                <a:custGeom>
                  <a:avLst/>
                  <a:gdLst/>
                  <a:ahLst/>
                  <a:cxnLst/>
                  <a:rect l="l" t="t" r="r" b="b"/>
                  <a:pathLst>
                    <a:path w="3286" h="3118" extrusionOk="0">
                      <a:moveTo>
                        <a:pt x="1634" y="1"/>
                      </a:moveTo>
                      <a:lnTo>
                        <a:pt x="1133" y="1021"/>
                      </a:lnTo>
                      <a:lnTo>
                        <a:pt x="1" y="1188"/>
                      </a:lnTo>
                      <a:lnTo>
                        <a:pt x="817" y="1986"/>
                      </a:lnTo>
                      <a:lnTo>
                        <a:pt x="632" y="3118"/>
                      </a:lnTo>
                      <a:lnTo>
                        <a:pt x="632" y="3118"/>
                      </a:lnTo>
                      <a:lnTo>
                        <a:pt x="1634" y="2598"/>
                      </a:lnTo>
                      <a:lnTo>
                        <a:pt x="2654" y="3118"/>
                      </a:lnTo>
                      <a:lnTo>
                        <a:pt x="2450" y="1986"/>
                      </a:lnTo>
                      <a:lnTo>
                        <a:pt x="3285"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9"/>
                <p:cNvSpPr/>
                <p:nvPr/>
              </p:nvSpPr>
              <p:spPr>
                <a:xfrm>
                  <a:off x="3028607" y="83998"/>
                  <a:ext cx="104790" cy="100041"/>
                </a:xfrm>
                <a:custGeom>
                  <a:avLst/>
                  <a:gdLst/>
                  <a:ahLst/>
                  <a:cxnLst/>
                  <a:rect l="l" t="t" r="r" b="b"/>
                  <a:pathLst>
                    <a:path w="3266" h="3118" extrusionOk="0">
                      <a:moveTo>
                        <a:pt x="1633" y="1"/>
                      </a:moveTo>
                      <a:lnTo>
                        <a:pt x="1132" y="1021"/>
                      </a:lnTo>
                      <a:lnTo>
                        <a:pt x="0" y="1188"/>
                      </a:lnTo>
                      <a:lnTo>
                        <a:pt x="817" y="1986"/>
                      </a:lnTo>
                      <a:lnTo>
                        <a:pt x="612"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9"/>
                <p:cNvSpPr/>
                <p:nvPr/>
              </p:nvSpPr>
              <p:spPr>
                <a:xfrm>
                  <a:off x="3255994"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632"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9"/>
                <p:cNvSpPr/>
                <p:nvPr/>
              </p:nvSpPr>
              <p:spPr>
                <a:xfrm>
                  <a:off x="3483990"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98"/>
                      </a:lnTo>
                      <a:lnTo>
                        <a:pt x="2654" y="311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9"/>
                <p:cNvSpPr/>
                <p:nvPr/>
              </p:nvSpPr>
              <p:spPr>
                <a:xfrm>
                  <a:off x="3703066" y="84607"/>
                  <a:ext cx="105399" cy="100041"/>
                </a:xfrm>
                <a:custGeom>
                  <a:avLst/>
                  <a:gdLst/>
                  <a:ahLst/>
                  <a:cxnLst/>
                  <a:rect l="l" t="t" r="r" b="b"/>
                  <a:pathLst>
                    <a:path w="3285" h="3118" extrusionOk="0">
                      <a:moveTo>
                        <a:pt x="1634" y="0"/>
                      </a:moveTo>
                      <a:lnTo>
                        <a:pt x="1133" y="1021"/>
                      </a:lnTo>
                      <a:lnTo>
                        <a:pt x="1" y="1188"/>
                      </a:lnTo>
                      <a:lnTo>
                        <a:pt x="817" y="1986"/>
                      </a:lnTo>
                      <a:lnTo>
                        <a:pt x="613" y="3117"/>
                      </a:lnTo>
                      <a:lnTo>
                        <a:pt x="1634" y="2579"/>
                      </a:lnTo>
                      <a:lnTo>
                        <a:pt x="2654" y="3117"/>
                      </a:lnTo>
                      <a:lnTo>
                        <a:pt x="2450" y="1986"/>
                      </a:lnTo>
                      <a:lnTo>
                        <a:pt x="3285" y="1188"/>
                      </a:lnTo>
                      <a:lnTo>
                        <a:pt x="2135" y="1021"/>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9"/>
                <p:cNvSpPr/>
                <p:nvPr/>
              </p:nvSpPr>
              <p:spPr>
                <a:xfrm>
                  <a:off x="3930485" y="84607"/>
                  <a:ext cx="105399" cy="100041"/>
                </a:xfrm>
                <a:custGeom>
                  <a:avLst/>
                  <a:gdLst/>
                  <a:ahLst/>
                  <a:cxnLst/>
                  <a:rect l="l" t="t" r="r" b="b"/>
                  <a:pathLst>
                    <a:path w="3285" h="3118" extrusionOk="0">
                      <a:moveTo>
                        <a:pt x="1652" y="0"/>
                      </a:moveTo>
                      <a:lnTo>
                        <a:pt x="1151" y="1021"/>
                      </a:lnTo>
                      <a:lnTo>
                        <a:pt x="0" y="1188"/>
                      </a:lnTo>
                      <a:lnTo>
                        <a:pt x="835" y="1986"/>
                      </a:lnTo>
                      <a:lnTo>
                        <a:pt x="631" y="3117"/>
                      </a:lnTo>
                      <a:lnTo>
                        <a:pt x="1652" y="2579"/>
                      </a:lnTo>
                      <a:lnTo>
                        <a:pt x="2672" y="3117"/>
                      </a:lnTo>
                      <a:lnTo>
                        <a:pt x="2468" y="1986"/>
                      </a:lnTo>
                      <a:lnTo>
                        <a:pt x="3285" y="1188"/>
                      </a:lnTo>
                      <a:lnTo>
                        <a:pt x="2153" y="1021"/>
                      </a:lnTo>
                      <a:lnTo>
                        <a:pt x="1652" y="0"/>
                      </a:lnTo>
                      <a:close/>
                      <a:moveTo>
                        <a:pt x="2672" y="3117"/>
                      </a:moveTo>
                      <a:lnTo>
                        <a:pt x="2672" y="3117"/>
                      </a:lnTo>
                      <a:lnTo>
                        <a:pt x="267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9"/>
                <p:cNvSpPr/>
                <p:nvPr/>
              </p:nvSpPr>
              <p:spPr>
                <a:xfrm>
                  <a:off x="4158481" y="84607"/>
                  <a:ext cx="105399" cy="100041"/>
                </a:xfrm>
                <a:custGeom>
                  <a:avLst/>
                  <a:gdLst/>
                  <a:ahLst/>
                  <a:cxnLst/>
                  <a:rect l="l" t="t" r="r" b="b"/>
                  <a:pathLst>
                    <a:path w="3285" h="3118" extrusionOk="0">
                      <a:moveTo>
                        <a:pt x="1652" y="0"/>
                      </a:moveTo>
                      <a:lnTo>
                        <a:pt x="1132" y="1021"/>
                      </a:lnTo>
                      <a:lnTo>
                        <a:pt x="1" y="1188"/>
                      </a:lnTo>
                      <a:lnTo>
                        <a:pt x="817" y="1986"/>
                      </a:lnTo>
                      <a:lnTo>
                        <a:pt x="631" y="3117"/>
                      </a:lnTo>
                      <a:lnTo>
                        <a:pt x="631" y="3117"/>
                      </a:lnTo>
                      <a:lnTo>
                        <a:pt x="1652" y="2579"/>
                      </a:lnTo>
                      <a:lnTo>
                        <a:pt x="2654" y="3117"/>
                      </a:lnTo>
                      <a:lnTo>
                        <a:pt x="2468"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9"/>
                <p:cNvSpPr/>
                <p:nvPr/>
              </p:nvSpPr>
              <p:spPr>
                <a:xfrm>
                  <a:off x="4386477" y="84607"/>
                  <a:ext cx="105399" cy="100041"/>
                </a:xfrm>
                <a:custGeom>
                  <a:avLst/>
                  <a:gdLst/>
                  <a:ahLst/>
                  <a:cxnLst/>
                  <a:rect l="l" t="t" r="r" b="b"/>
                  <a:pathLst>
                    <a:path w="3285" h="3118" extrusionOk="0">
                      <a:moveTo>
                        <a:pt x="1652" y="0"/>
                      </a:moveTo>
                      <a:lnTo>
                        <a:pt x="1133" y="1021"/>
                      </a:lnTo>
                      <a:lnTo>
                        <a:pt x="1" y="1188"/>
                      </a:lnTo>
                      <a:lnTo>
                        <a:pt x="817" y="1986"/>
                      </a:lnTo>
                      <a:lnTo>
                        <a:pt x="632" y="3117"/>
                      </a:lnTo>
                      <a:lnTo>
                        <a:pt x="1652" y="2579"/>
                      </a:lnTo>
                      <a:lnTo>
                        <a:pt x="2654" y="3117"/>
                      </a:lnTo>
                      <a:lnTo>
                        <a:pt x="2468" y="1986"/>
                      </a:lnTo>
                      <a:lnTo>
                        <a:pt x="3285" y="1188"/>
                      </a:lnTo>
                      <a:lnTo>
                        <a:pt x="2153" y="1021"/>
                      </a:lnTo>
                      <a:lnTo>
                        <a:pt x="1652" y="0"/>
                      </a:lnTo>
                      <a:close/>
                      <a:moveTo>
                        <a:pt x="632" y="3117"/>
                      </a:moveTo>
                      <a:lnTo>
                        <a:pt x="632" y="3117"/>
                      </a:lnTo>
                      <a:lnTo>
                        <a:pt x="632"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9"/>
                <p:cNvSpPr/>
                <p:nvPr/>
              </p:nvSpPr>
              <p:spPr>
                <a:xfrm>
                  <a:off x="4614473" y="84607"/>
                  <a:ext cx="105431" cy="100041"/>
                </a:xfrm>
                <a:custGeom>
                  <a:avLst/>
                  <a:gdLst/>
                  <a:ahLst/>
                  <a:cxnLst/>
                  <a:rect l="l" t="t" r="r" b="b"/>
                  <a:pathLst>
                    <a:path w="3286" h="3118" extrusionOk="0">
                      <a:moveTo>
                        <a:pt x="1634" y="0"/>
                      </a:moveTo>
                      <a:lnTo>
                        <a:pt x="1133" y="1021"/>
                      </a:lnTo>
                      <a:lnTo>
                        <a:pt x="1" y="1188"/>
                      </a:lnTo>
                      <a:lnTo>
                        <a:pt x="817" y="1986"/>
                      </a:lnTo>
                      <a:lnTo>
                        <a:pt x="632" y="3117"/>
                      </a:lnTo>
                      <a:lnTo>
                        <a:pt x="1634" y="2579"/>
                      </a:lnTo>
                      <a:lnTo>
                        <a:pt x="2654" y="3117"/>
                      </a:lnTo>
                      <a:lnTo>
                        <a:pt x="2469" y="1986"/>
                      </a:lnTo>
                      <a:lnTo>
                        <a:pt x="3285" y="1188"/>
                      </a:lnTo>
                      <a:lnTo>
                        <a:pt x="2153" y="1021"/>
                      </a:lnTo>
                      <a:lnTo>
                        <a:pt x="1634"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9"/>
                <p:cNvSpPr/>
                <p:nvPr/>
              </p:nvSpPr>
              <p:spPr>
                <a:xfrm>
                  <a:off x="4842501"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3" y="3117"/>
                      </a:lnTo>
                      <a:lnTo>
                        <a:pt x="2449" y="1986"/>
                      </a:lnTo>
                      <a:lnTo>
                        <a:pt x="3284" y="1188"/>
                      </a:lnTo>
                      <a:lnTo>
                        <a:pt x="2152" y="1021"/>
                      </a:lnTo>
                      <a:lnTo>
                        <a:pt x="1633" y="0"/>
                      </a:lnTo>
                      <a:close/>
                      <a:moveTo>
                        <a:pt x="2653" y="3117"/>
                      </a:moveTo>
                      <a:lnTo>
                        <a:pt x="2653" y="3117"/>
                      </a:lnTo>
                      <a:lnTo>
                        <a:pt x="2653"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9"/>
                <p:cNvSpPr/>
                <p:nvPr/>
              </p:nvSpPr>
              <p:spPr>
                <a:xfrm>
                  <a:off x="5070497" y="84607"/>
                  <a:ext cx="105399" cy="100041"/>
                </a:xfrm>
                <a:custGeom>
                  <a:avLst/>
                  <a:gdLst/>
                  <a:ahLst/>
                  <a:cxnLst/>
                  <a:rect l="l" t="t" r="r" b="b"/>
                  <a:pathLst>
                    <a:path w="3285" h="3118" extrusionOk="0">
                      <a:moveTo>
                        <a:pt x="1633" y="0"/>
                      </a:moveTo>
                      <a:lnTo>
                        <a:pt x="1132" y="1021"/>
                      </a:lnTo>
                      <a:lnTo>
                        <a:pt x="0" y="1188"/>
                      </a:lnTo>
                      <a:lnTo>
                        <a:pt x="817" y="1986"/>
                      </a:lnTo>
                      <a:lnTo>
                        <a:pt x="631" y="3117"/>
                      </a:lnTo>
                      <a:lnTo>
                        <a:pt x="1633" y="2579"/>
                      </a:lnTo>
                      <a:lnTo>
                        <a:pt x="2654" y="3117"/>
                      </a:lnTo>
                      <a:lnTo>
                        <a:pt x="2449" y="1986"/>
                      </a:lnTo>
                      <a:lnTo>
                        <a:pt x="3284" y="1188"/>
                      </a:lnTo>
                      <a:lnTo>
                        <a:pt x="2134" y="1021"/>
                      </a:lnTo>
                      <a:lnTo>
                        <a:pt x="1633" y="0"/>
                      </a:lnTo>
                      <a:close/>
                      <a:moveTo>
                        <a:pt x="2654" y="3117"/>
                      </a:moveTo>
                      <a:lnTo>
                        <a:pt x="2654" y="3117"/>
                      </a:lnTo>
                      <a:lnTo>
                        <a:pt x="2654" y="3117"/>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9"/>
                <p:cNvSpPr/>
                <p:nvPr/>
              </p:nvSpPr>
              <p:spPr>
                <a:xfrm>
                  <a:off x="5297883" y="83998"/>
                  <a:ext cx="105431" cy="100041"/>
                </a:xfrm>
                <a:custGeom>
                  <a:avLst/>
                  <a:gdLst/>
                  <a:ahLst/>
                  <a:cxnLst/>
                  <a:rect l="l" t="t" r="r" b="b"/>
                  <a:pathLst>
                    <a:path w="3286" h="3118" extrusionOk="0">
                      <a:moveTo>
                        <a:pt x="1652" y="1"/>
                      </a:moveTo>
                      <a:lnTo>
                        <a:pt x="1133" y="1021"/>
                      </a:lnTo>
                      <a:lnTo>
                        <a:pt x="1" y="1188"/>
                      </a:lnTo>
                      <a:lnTo>
                        <a:pt x="817"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9"/>
                <p:cNvSpPr/>
                <p:nvPr/>
              </p:nvSpPr>
              <p:spPr>
                <a:xfrm>
                  <a:off x="5517569"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9"/>
                <p:cNvSpPr/>
                <p:nvPr/>
              </p:nvSpPr>
              <p:spPr>
                <a:xfrm>
                  <a:off x="5745565"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9"/>
                <p:cNvSpPr/>
                <p:nvPr/>
              </p:nvSpPr>
              <p:spPr>
                <a:xfrm>
                  <a:off x="5972984" y="83998"/>
                  <a:ext cx="105399" cy="100041"/>
                </a:xfrm>
                <a:custGeom>
                  <a:avLst/>
                  <a:gdLst/>
                  <a:ahLst/>
                  <a:cxnLst/>
                  <a:rect l="l" t="t" r="r" b="b"/>
                  <a:pathLst>
                    <a:path w="3285" h="3118" extrusionOk="0">
                      <a:moveTo>
                        <a:pt x="1651" y="1"/>
                      </a:moveTo>
                      <a:lnTo>
                        <a:pt x="1151" y="1021"/>
                      </a:lnTo>
                      <a:lnTo>
                        <a:pt x="0" y="1188"/>
                      </a:lnTo>
                      <a:lnTo>
                        <a:pt x="835" y="1986"/>
                      </a:lnTo>
                      <a:lnTo>
                        <a:pt x="631" y="3118"/>
                      </a:lnTo>
                      <a:lnTo>
                        <a:pt x="1651" y="2580"/>
                      </a:lnTo>
                      <a:lnTo>
                        <a:pt x="2672"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9"/>
                <p:cNvSpPr/>
                <p:nvPr/>
              </p:nvSpPr>
              <p:spPr>
                <a:xfrm>
                  <a:off x="6200980" y="83998"/>
                  <a:ext cx="105399" cy="100041"/>
                </a:xfrm>
                <a:custGeom>
                  <a:avLst/>
                  <a:gdLst/>
                  <a:ahLst/>
                  <a:cxnLst/>
                  <a:rect l="l" t="t" r="r" b="b"/>
                  <a:pathLst>
                    <a:path w="3285" h="3118" extrusionOk="0">
                      <a:moveTo>
                        <a:pt x="1652" y="1"/>
                      </a:moveTo>
                      <a:lnTo>
                        <a:pt x="1132" y="1021"/>
                      </a:lnTo>
                      <a:lnTo>
                        <a:pt x="0" y="1188"/>
                      </a:lnTo>
                      <a:lnTo>
                        <a:pt x="835" y="1986"/>
                      </a:lnTo>
                      <a:lnTo>
                        <a:pt x="631" y="3118"/>
                      </a:lnTo>
                      <a:lnTo>
                        <a:pt x="1652" y="2580"/>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9"/>
                <p:cNvSpPr/>
                <p:nvPr/>
              </p:nvSpPr>
              <p:spPr>
                <a:xfrm>
                  <a:off x="6428976" y="83998"/>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80"/>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9"/>
                <p:cNvSpPr/>
                <p:nvPr/>
              </p:nvSpPr>
              <p:spPr>
                <a:xfrm>
                  <a:off x="6656972" y="83998"/>
                  <a:ext cx="105399" cy="100041"/>
                </a:xfrm>
                <a:custGeom>
                  <a:avLst/>
                  <a:gdLst/>
                  <a:ahLst/>
                  <a:cxnLst/>
                  <a:rect l="l" t="t" r="r" b="b"/>
                  <a:pathLst>
                    <a:path w="3285" h="3118" extrusionOk="0">
                      <a:moveTo>
                        <a:pt x="1633" y="1"/>
                      </a:moveTo>
                      <a:lnTo>
                        <a:pt x="1133" y="1021"/>
                      </a:lnTo>
                      <a:lnTo>
                        <a:pt x="1" y="1188"/>
                      </a:lnTo>
                      <a:lnTo>
                        <a:pt x="817" y="1986"/>
                      </a:lnTo>
                      <a:lnTo>
                        <a:pt x="632" y="3118"/>
                      </a:lnTo>
                      <a:lnTo>
                        <a:pt x="1633" y="2580"/>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9"/>
                <p:cNvSpPr/>
                <p:nvPr/>
              </p:nvSpPr>
              <p:spPr>
                <a:xfrm>
                  <a:off x="6884968" y="83998"/>
                  <a:ext cx="105399" cy="100041"/>
                </a:xfrm>
                <a:custGeom>
                  <a:avLst/>
                  <a:gdLst/>
                  <a:ahLst/>
                  <a:cxnLst/>
                  <a:rect l="l" t="t" r="r" b="b"/>
                  <a:pathLst>
                    <a:path w="3285" h="3118" extrusionOk="0">
                      <a:moveTo>
                        <a:pt x="1634" y="1"/>
                      </a:moveTo>
                      <a:lnTo>
                        <a:pt x="1133" y="1021"/>
                      </a:lnTo>
                      <a:lnTo>
                        <a:pt x="1" y="1188"/>
                      </a:lnTo>
                      <a:lnTo>
                        <a:pt x="817" y="1986"/>
                      </a:lnTo>
                      <a:lnTo>
                        <a:pt x="632" y="3118"/>
                      </a:lnTo>
                      <a:lnTo>
                        <a:pt x="1634" y="2580"/>
                      </a:lnTo>
                      <a:lnTo>
                        <a:pt x="2654" y="3118"/>
                      </a:lnTo>
                      <a:lnTo>
                        <a:pt x="2450" y="1986"/>
                      </a:lnTo>
                      <a:lnTo>
                        <a:pt x="3285" y="1188"/>
                      </a:lnTo>
                      <a:lnTo>
                        <a:pt x="2153"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9"/>
                <p:cNvSpPr/>
                <p:nvPr/>
              </p:nvSpPr>
              <p:spPr>
                <a:xfrm>
                  <a:off x="7112996" y="83998"/>
                  <a:ext cx="105399" cy="100041"/>
                </a:xfrm>
                <a:custGeom>
                  <a:avLst/>
                  <a:gdLst/>
                  <a:ahLst/>
                  <a:cxnLst/>
                  <a:rect l="l" t="t" r="r" b="b"/>
                  <a:pathLst>
                    <a:path w="3285" h="3118" extrusionOk="0">
                      <a:moveTo>
                        <a:pt x="1633" y="1"/>
                      </a:moveTo>
                      <a:lnTo>
                        <a:pt x="1132" y="1021"/>
                      </a:lnTo>
                      <a:lnTo>
                        <a:pt x="0" y="1188"/>
                      </a:lnTo>
                      <a:lnTo>
                        <a:pt x="816" y="1986"/>
                      </a:lnTo>
                      <a:lnTo>
                        <a:pt x="612" y="3118"/>
                      </a:lnTo>
                      <a:lnTo>
                        <a:pt x="1633" y="2580"/>
                      </a:lnTo>
                      <a:lnTo>
                        <a:pt x="2653" y="3118"/>
                      </a:lnTo>
                      <a:lnTo>
                        <a:pt x="2449" y="1986"/>
                      </a:lnTo>
                      <a:lnTo>
                        <a:pt x="3284"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9"/>
                <p:cNvSpPr/>
                <p:nvPr/>
              </p:nvSpPr>
              <p:spPr>
                <a:xfrm>
                  <a:off x="7340382" y="83998"/>
                  <a:ext cx="105399" cy="100041"/>
                </a:xfrm>
                <a:custGeom>
                  <a:avLst/>
                  <a:gdLst/>
                  <a:ahLst/>
                  <a:cxnLst/>
                  <a:rect l="l" t="t" r="r" b="b"/>
                  <a:pathLst>
                    <a:path w="3285" h="3118" extrusionOk="0">
                      <a:moveTo>
                        <a:pt x="1652" y="1"/>
                      </a:moveTo>
                      <a:lnTo>
                        <a:pt x="1151" y="1021"/>
                      </a:lnTo>
                      <a:lnTo>
                        <a:pt x="1" y="1188"/>
                      </a:lnTo>
                      <a:lnTo>
                        <a:pt x="836" y="1986"/>
                      </a:lnTo>
                      <a:lnTo>
                        <a:pt x="632" y="3118"/>
                      </a:lnTo>
                      <a:lnTo>
                        <a:pt x="1652" y="2580"/>
                      </a:lnTo>
                      <a:lnTo>
                        <a:pt x="2672"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9"/>
                <p:cNvSpPr/>
                <p:nvPr/>
              </p:nvSpPr>
              <p:spPr>
                <a:xfrm>
                  <a:off x="7568378" y="83998"/>
                  <a:ext cx="105399" cy="100041"/>
                </a:xfrm>
                <a:custGeom>
                  <a:avLst/>
                  <a:gdLst/>
                  <a:ahLst/>
                  <a:cxnLst/>
                  <a:rect l="l" t="t" r="r" b="b"/>
                  <a:pathLst>
                    <a:path w="3285" h="3118" extrusionOk="0">
                      <a:moveTo>
                        <a:pt x="1652" y="1"/>
                      </a:moveTo>
                      <a:lnTo>
                        <a:pt x="1133" y="1021"/>
                      </a:lnTo>
                      <a:lnTo>
                        <a:pt x="1" y="1188"/>
                      </a:lnTo>
                      <a:lnTo>
                        <a:pt x="836" y="1986"/>
                      </a:lnTo>
                      <a:lnTo>
                        <a:pt x="632" y="3118"/>
                      </a:lnTo>
                      <a:lnTo>
                        <a:pt x="1652" y="2580"/>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9"/>
                <p:cNvSpPr/>
                <p:nvPr/>
              </p:nvSpPr>
              <p:spPr>
                <a:xfrm>
                  <a:off x="7796406" y="83998"/>
                  <a:ext cx="105399" cy="100041"/>
                </a:xfrm>
                <a:custGeom>
                  <a:avLst/>
                  <a:gdLst/>
                  <a:ahLst/>
                  <a:cxnLst/>
                  <a:rect l="l" t="t" r="r" b="b"/>
                  <a:pathLst>
                    <a:path w="3285" h="3118" extrusionOk="0">
                      <a:moveTo>
                        <a:pt x="1651" y="1"/>
                      </a:moveTo>
                      <a:lnTo>
                        <a:pt x="1132" y="1021"/>
                      </a:lnTo>
                      <a:lnTo>
                        <a:pt x="0" y="1188"/>
                      </a:lnTo>
                      <a:lnTo>
                        <a:pt x="816" y="1986"/>
                      </a:lnTo>
                      <a:lnTo>
                        <a:pt x="631" y="3118"/>
                      </a:lnTo>
                      <a:lnTo>
                        <a:pt x="1651" y="2580"/>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9"/>
                <p:cNvSpPr/>
                <p:nvPr/>
              </p:nvSpPr>
              <p:spPr>
                <a:xfrm>
                  <a:off x="8024402"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3" y="3118"/>
                      </a:lnTo>
                      <a:lnTo>
                        <a:pt x="2468"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9"/>
                <p:cNvSpPr/>
                <p:nvPr/>
              </p:nvSpPr>
              <p:spPr>
                <a:xfrm>
                  <a:off x="8252398" y="83998"/>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80"/>
                      </a:lnTo>
                      <a:lnTo>
                        <a:pt x="2654" y="3118"/>
                      </a:lnTo>
                      <a:lnTo>
                        <a:pt x="2450" y="1986"/>
                      </a:lnTo>
                      <a:lnTo>
                        <a:pt x="3284"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9"/>
                <p:cNvSpPr/>
                <p:nvPr/>
              </p:nvSpPr>
              <p:spPr>
                <a:xfrm>
                  <a:off x="8480394" y="83998"/>
                  <a:ext cx="105399" cy="100041"/>
                </a:xfrm>
                <a:custGeom>
                  <a:avLst/>
                  <a:gdLst/>
                  <a:ahLst/>
                  <a:cxnLst/>
                  <a:rect l="l" t="t" r="r" b="b"/>
                  <a:pathLst>
                    <a:path w="3285" h="3118" extrusionOk="0">
                      <a:moveTo>
                        <a:pt x="1633" y="1"/>
                      </a:moveTo>
                      <a:lnTo>
                        <a:pt x="1132" y="1021"/>
                      </a:lnTo>
                      <a:lnTo>
                        <a:pt x="1" y="1188"/>
                      </a:lnTo>
                      <a:lnTo>
                        <a:pt x="817" y="1986"/>
                      </a:lnTo>
                      <a:lnTo>
                        <a:pt x="613" y="3118"/>
                      </a:lnTo>
                      <a:lnTo>
                        <a:pt x="1633" y="2580"/>
                      </a:lnTo>
                      <a:lnTo>
                        <a:pt x="2654" y="3118"/>
                      </a:lnTo>
                      <a:lnTo>
                        <a:pt x="2450" y="1986"/>
                      </a:lnTo>
                      <a:lnTo>
                        <a:pt x="3285"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9"/>
                <p:cNvSpPr/>
                <p:nvPr/>
              </p:nvSpPr>
              <p:spPr>
                <a:xfrm>
                  <a:off x="8707813" y="83998"/>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80"/>
                      </a:lnTo>
                      <a:lnTo>
                        <a:pt x="2672" y="3118"/>
                      </a:lnTo>
                      <a:lnTo>
                        <a:pt x="2468" y="1986"/>
                      </a:lnTo>
                      <a:lnTo>
                        <a:pt x="3284" y="1188"/>
                      </a:lnTo>
                      <a:lnTo>
                        <a:pt x="2152"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9"/>
                <p:cNvSpPr/>
                <p:nvPr/>
              </p:nvSpPr>
              <p:spPr>
                <a:xfrm>
                  <a:off x="8926889" y="83998"/>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68" y="2005"/>
                      </a:lnTo>
                      <a:lnTo>
                        <a:pt x="3284" y="1207"/>
                      </a:lnTo>
                      <a:lnTo>
                        <a:pt x="2152" y="1040"/>
                      </a:lnTo>
                      <a:lnTo>
                        <a:pt x="1633" y="1"/>
                      </a:lnTo>
                      <a:close/>
                      <a:moveTo>
                        <a:pt x="2653" y="3136"/>
                      </a:moveTo>
                      <a:lnTo>
                        <a:pt x="2653" y="3136"/>
                      </a:lnTo>
                      <a:lnTo>
                        <a:pt x="2653" y="3136"/>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 name="Google Shape;962;p9"/>
              <p:cNvSpPr/>
              <p:nvPr/>
            </p:nvSpPr>
            <p:spPr>
              <a:xfrm>
                <a:off x="8607" y="4897646"/>
                <a:ext cx="9135594" cy="237557"/>
              </a:xfrm>
              <a:custGeom>
                <a:avLst/>
                <a:gdLst/>
                <a:ahLst/>
                <a:cxnLst/>
                <a:rect l="l" t="t" r="r" b="b"/>
                <a:pathLst>
                  <a:path w="284731" h="7404" extrusionOk="0">
                    <a:moveTo>
                      <a:pt x="1" y="0"/>
                    </a:moveTo>
                    <a:lnTo>
                      <a:pt x="1" y="7403"/>
                    </a:lnTo>
                    <a:lnTo>
                      <a:pt x="284730" y="7403"/>
                    </a:lnTo>
                    <a:lnTo>
                      <a:pt x="2847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 name="Google Shape;963;p9"/>
              <p:cNvGrpSpPr/>
              <p:nvPr/>
            </p:nvGrpSpPr>
            <p:grpSpPr>
              <a:xfrm>
                <a:off x="82434" y="4966083"/>
                <a:ext cx="8958164" cy="100651"/>
                <a:chOff x="82434" y="4966083"/>
                <a:chExt cx="8958164" cy="100651"/>
              </a:xfrm>
            </p:grpSpPr>
            <p:sp>
              <p:nvSpPr>
                <p:cNvPr id="964" name="Google Shape;964;p9"/>
                <p:cNvSpPr/>
                <p:nvPr/>
              </p:nvSpPr>
              <p:spPr>
                <a:xfrm>
                  <a:off x="82434" y="4966083"/>
                  <a:ext cx="105399" cy="100651"/>
                </a:xfrm>
                <a:custGeom>
                  <a:avLst/>
                  <a:gdLst/>
                  <a:ahLst/>
                  <a:cxnLst/>
                  <a:rect l="l" t="t" r="r" b="b"/>
                  <a:pathLst>
                    <a:path w="3285" h="3137" extrusionOk="0">
                      <a:moveTo>
                        <a:pt x="1652" y="1"/>
                      </a:moveTo>
                      <a:lnTo>
                        <a:pt x="1132" y="1040"/>
                      </a:lnTo>
                      <a:lnTo>
                        <a:pt x="0" y="1207"/>
                      </a:lnTo>
                      <a:lnTo>
                        <a:pt x="835" y="2005"/>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9"/>
                <p:cNvSpPr/>
                <p:nvPr/>
              </p:nvSpPr>
              <p:spPr>
                <a:xfrm>
                  <a:off x="302088"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9"/>
                <p:cNvSpPr/>
                <p:nvPr/>
              </p:nvSpPr>
              <p:spPr>
                <a:xfrm>
                  <a:off x="530116"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9"/>
                <p:cNvSpPr/>
                <p:nvPr/>
              </p:nvSpPr>
              <p:spPr>
                <a:xfrm>
                  <a:off x="758112"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9"/>
                <p:cNvSpPr/>
                <p:nvPr/>
              </p:nvSpPr>
              <p:spPr>
                <a:xfrm>
                  <a:off x="985499" y="4966083"/>
                  <a:ext cx="105399" cy="100651"/>
                </a:xfrm>
                <a:custGeom>
                  <a:avLst/>
                  <a:gdLst/>
                  <a:ahLst/>
                  <a:cxnLst/>
                  <a:rect l="l" t="t" r="r" b="b"/>
                  <a:pathLst>
                    <a:path w="3285" h="3137" extrusionOk="0">
                      <a:moveTo>
                        <a:pt x="1652" y="1"/>
                      </a:moveTo>
                      <a:lnTo>
                        <a:pt x="1151" y="1040"/>
                      </a:lnTo>
                      <a:lnTo>
                        <a:pt x="1" y="1207"/>
                      </a:lnTo>
                      <a:lnTo>
                        <a:pt x="836" y="2005"/>
                      </a:lnTo>
                      <a:lnTo>
                        <a:pt x="632" y="3136"/>
                      </a:lnTo>
                      <a:lnTo>
                        <a:pt x="632" y="3136"/>
                      </a:lnTo>
                      <a:lnTo>
                        <a:pt x="1652" y="2598"/>
                      </a:lnTo>
                      <a:lnTo>
                        <a:pt x="2673" y="3136"/>
                      </a:lnTo>
                      <a:lnTo>
                        <a:pt x="2469"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9"/>
                <p:cNvSpPr/>
                <p:nvPr/>
              </p:nvSpPr>
              <p:spPr>
                <a:xfrm>
                  <a:off x="1213527" y="4966083"/>
                  <a:ext cx="105399" cy="100651"/>
                </a:xfrm>
                <a:custGeom>
                  <a:avLst/>
                  <a:gdLst/>
                  <a:ahLst/>
                  <a:cxnLst/>
                  <a:rect l="l" t="t" r="r" b="b"/>
                  <a:pathLst>
                    <a:path w="3285" h="3137" extrusionOk="0">
                      <a:moveTo>
                        <a:pt x="1651" y="1"/>
                      </a:moveTo>
                      <a:lnTo>
                        <a:pt x="1132" y="1040"/>
                      </a:lnTo>
                      <a:lnTo>
                        <a:pt x="0" y="1207"/>
                      </a:lnTo>
                      <a:lnTo>
                        <a:pt x="835" y="2005"/>
                      </a:lnTo>
                      <a:lnTo>
                        <a:pt x="631" y="3136"/>
                      </a:lnTo>
                      <a:lnTo>
                        <a:pt x="631" y="3136"/>
                      </a:lnTo>
                      <a:lnTo>
                        <a:pt x="1651" y="2598"/>
                      </a:lnTo>
                      <a:lnTo>
                        <a:pt x="2653" y="3136"/>
                      </a:lnTo>
                      <a:lnTo>
                        <a:pt x="2468" y="2005"/>
                      </a:lnTo>
                      <a:lnTo>
                        <a:pt x="3284" y="1207"/>
                      </a:lnTo>
                      <a:lnTo>
                        <a:pt x="2152" y="1040"/>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9"/>
                <p:cNvSpPr/>
                <p:nvPr/>
              </p:nvSpPr>
              <p:spPr>
                <a:xfrm>
                  <a:off x="1441523" y="4966083"/>
                  <a:ext cx="105399" cy="100651"/>
                </a:xfrm>
                <a:custGeom>
                  <a:avLst/>
                  <a:gdLst/>
                  <a:ahLst/>
                  <a:cxnLst/>
                  <a:rect l="l" t="t" r="r" b="b"/>
                  <a:pathLst>
                    <a:path w="3285" h="3137" extrusionOk="0">
                      <a:moveTo>
                        <a:pt x="1652" y="1"/>
                      </a:moveTo>
                      <a:lnTo>
                        <a:pt x="1132" y="1040"/>
                      </a:lnTo>
                      <a:lnTo>
                        <a:pt x="0" y="1207"/>
                      </a:lnTo>
                      <a:lnTo>
                        <a:pt x="817" y="2005"/>
                      </a:lnTo>
                      <a:lnTo>
                        <a:pt x="631" y="3136"/>
                      </a:lnTo>
                      <a:lnTo>
                        <a:pt x="631" y="3136"/>
                      </a:lnTo>
                      <a:lnTo>
                        <a:pt x="1652" y="2598"/>
                      </a:lnTo>
                      <a:lnTo>
                        <a:pt x="2653" y="3136"/>
                      </a:lnTo>
                      <a:lnTo>
                        <a:pt x="2468" y="2005"/>
                      </a:lnTo>
                      <a:lnTo>
                        <a:pt x="3284" y="1207"/>
                      </a:lnTo>
                      <a:lnTo>
                        <a:pt x="2152"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9"/>
                <p:cNvSpPr/>
                <p:nvPr/>
              </p:nvSpPr>
              <p:spPr>
                <a:xfrm>
                  <a:off x="1669519" y="4966083"/>
                  <a:ext cx="105399" cy="100651"/>
                </a:xfrm>
                <a:custGeom>
                  <a:avLst/>
                  <a:gdLst/>
                  <a:ahLst/>
                  <a:cxnLst/>
                  <a:rect l="l" t="t" r="r" b="b"/>
                  <a:pathLst>
                    <a:path w="3285" h="3137" extrusionOk="0">
                      <a:moveTo>
                        <a:pt x="1633" y="1"/>
                      </a:moveTo>
                      <a:lnTo>
                        <a:pt x="1132" y="1040"/>
                      </a:lnTo>
                      <a:lnTo>
                        <a:pt x="0" y="1207"/>
                      </a:lnTo>
                      <a:lnTo>
                        <a:pt x="817" y="2005"/>
                      </a:lnTo>
                      <a:lnTo>
                        <a:pt x="631" y="3136"/>
                      </a:lnTo>
                      <a:lnTo>
                        <a:pt x="1633" y="2598"/>
                      </a:lnTo>
                      <a:lnTo>
                        <a:pt x="2654" y="3136"/>
                      </a:lnTo>
                      <a:lnTo>
                        <a:pt x="2468" y="2005"/>
                      </a:lnTo>
                      <a:lnTo>
                        <a:pt x="3284"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9"/>
                <p:cNvSpPr/>
                <p:nvPr/>
              </p:nvSpPr>
              <p:spPr>
                <a:xfrm>
                  <a:off x="1897515" y="4966083"/>
                  <a:ext cx="105399" cy="100651"/>
                </a:xfrm>
                <a:custGeom>
                  <a:avLst/>
                  <a:gdLst/>
                  <a:ahLst/>
                  <a:cxnLst/>
                  <a:rect l="l" t="t" r="r" b="b"/>
                  <a:pathLst>
                    <a:path w="3285" h="3137" extrusionOk="0">
                      <a:moveTo>
                        <a:pt x="1633" y="1"/>
                      </a:moveTo>
                      <a:lnTo>
                        <a:pt x="1132" y="1040"/>
                      </a:lnTo>
                      <a:lnTo>
                        <a:pt x="1" y="1207"/>
                      </a:lnTo>
                      <a:lnTo>
                        <a:pt x="817" y="2005"/>
                      </a:lnTo>
                      <a:lnTo>
                        <a:pt x="631" y="3136"/>
                      </a:lnTo>
                      <a:lnTo>
                        <a:pt x="1633" y="2598"/>
                      </a:lnTo>
                      <a:lnTo>
                        <a:pt x="2654" y="3136"/>
                      </a:lnTo>
                      <a:lnTo>
                        <a:pt x="2450" y="2005"/>
                      </a:lnTo>
                      <a:lnTo>
                        <a:pt x="3285" y="1207"/>
                      </a:lnTo>
                      <a:lnTo>
                        <a:pt x="2153"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9"/>
                <p:cNvSpPr/>
                <p:nvPr/>
              </p:nvSpPr>
              <p:spPr>
                <a:xfrm>
                  <a:off x="2125511" y="4966083"/>
                  <a:ext cx="105399" cy="100651"/>
                </a:xfrm>
                <a:custGeom>
                  <a:avLst/>
                  <a:gdLst/>
                  <a:ahLst/>
                  <a:cxnLst/>
                  <a:rect l="l" t="t" r="r" b="b"/>
                  <a:pathLst>
                    <a:path w="3285" h="3137" extrusionOk="0">
                      <a:moveTo>
                        <a:pt x="1633" y="1"/>
                      </a:moveTo>
                      <a:lnTo>
                        <a:pt x="1133" y="1040"/>
                      </a:lnTo>
                      <a:lnTo>
                        <a:pt x="1" y="1207"/>
                      </a:lnTo>
                      <a:lnTo>
                        <a:pt x="817" y="2005"/>
                      </a:lnTo>
                      <a:lnTo>
                        <a:pt x="613" y="3136"/>
                      </a:lnTo>
                      <a:lnTo>
                        <a:pt x="613" y="3136"/>
                      </a:lnTo>
                      <a:lnTo>
                        <a:pt x="1633" y="2598"/>
                      </a:lnTo>
                      <a:lnTo>
                        <a:pt x="2654" y="3136"/>
                      </a:lnTo>
                      <a:lnTo>
                        <a:pt x="2450" y="2005"/>
                      </a:lnTo>
                      <a:lnTo>
                        <a:pt x="3285"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9"/>
                <p:cNvSpPr/>
                <p:nvPr/>
              </p:nvSpPr>
              <p:spPr>
                <a:xfrm>
                  <a:off x="2352929" y="4966083"/>
                  <a:ext cx="105399" cy="100651"/>
                </a:xfrm>
                <a:custGeom>
                  <a:avLst/>
                  <a:gdLst/>
                  <a:ahLst/>
                  <a:cxnLst/>
                  <a:rect l="l" t="t" r="r" b="b"/>
                  <a:pathLst>
                    <a:path w="3285" h="3137" extrusionOk="0">
                      <a:moveTo>
                        <a:pt x="1652" y="1"/>
                      </a:moveTo>
                      <a:lnTo>
                        <a:pt x="1151" y="1040"/>
                      </a:lnTo>
                      <a:lnTo>
                        <a:pt x="0" y="1207"/>
                      </a:lnTo>
                      <a:lnTo>
                        <a:pt x="835" y="2005"/>
                      </a:lnTo>
                      <a:lnTo>
                        <a:pt x="631" y="3136"/>
                      </a:lnTo>
                      <a:lnTo>
                        <a:pt x="1652" y="2598"/>
                      </a:lnTo>
                      <a:lnTo>
                        <a:pt x="2672" y="3136"/>
                      </a:lnTo>
                      <a:lnTo>
                        <a:pt x="2468" y="2005"/>
                      </a:lnTo>
                      <a:lnTo>
                        <a:pt x="3284"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9"/>
                <p:cNvSpPr/>
                <p:nvPr/>
              </p:nvSpPr>
              <p:spPr>
                <a:xfrm>
                  <a:off x="2580925" y="4966083"/>
                  <a:ext cx="105399" cy="100651"/>
                </a:xfrm>
                <a:custGeom>
                  <a:avLst/>
                  <a:gdLst/>
                  <a:ahLst/>
                  <a:cxnLst/>
                  <a:rect l="l" t="t" r="r" b="b"/>
                  <a:pathLst>
                    <a:path w="3285" h="3137" extrusionOk="0">
                      <a:moveTo>
                        <a:pt x="1652" y="1"/>
                      </a:moveTo>
                      <a:lnTo>
                        <a:pt x="1132" y="1040"/>
                      </a:lnTo>
                      <a:lnTo>
                        <a:pt x="1" y="1207"/>
                      </a:lnTo>
                      <a:lnTo>
                        <a:pt x="835" y="2005"/>
                      </a:lnTo>
                      <a:lnTo>
                        <a:pt x="631" y="3136"/>
                      </a:lnTo>
                      <a:lnTo>
                        <a:pt x="631"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9"/>
                <p:cNvSpPr/>
                <p:nvPr/>
              </p:nvSpPr>
              <p:spPr>
                <a:xfrm>
                  <a:off x="2808921" y="4966083"/>
                  <a:ext cx="105399" cy="100651"/>
                </a:xfrm>
                <a:custGeom>
                  <a:avLst/>
                  <a:gdLst/>
                  <a:ahLst/>
                  <a:cxnLst/>
                  <a:rect l="l" t="t" r="r" b="b"/>
                  <a:pathLst>
                    <a:path w="3285" h="3137" extrusionOk="0">
                      <a:moveTo>
                        <a:pt x="1652" y="1"/>
                      </a:moveTo>
                      <a:lnTo>
                        <a:pt x="1133" y="1040"/>
                      </a:lnTo>
                      <a:lnTo>
                        <a:pt x="1" y="1207"/>
                      </a:lnTo>
                      <a:lnTo>
                        <a:pt x="817" y="2005"/>
                      </a:lnTo>
                      <a:lnTo>
                        <a:pt x="632" y="3136"/>
                      </a:lnTo>
                      <a:lnTo>
                        <a:pt x="1652" y="2598"/>
                      </a:lnTo>
                      <a:lnTo>
                        <a:pt x="2654" y="3136"/>
                      </a:lnTo>
                      <a:lnTo>
                        <a:pt x="2468" y="2005"/>
                      </a:lnTo>
                      <a:lnTo>
                        <a:pt x="3285" y="1207"/>
                      </a:lnTo>
                      <a:lnTo>
                        <a:pt x="2153" y="1040"/>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9"/>
                <p:cNvSpPr/>
                <p:nvPr/>
              </p:nvSpPr>
              <p:spPr>
                <a:xfrm>
                  <a:off x="3036917" y="4966083"/>
                  <a:ext cx="105399" cy="100651"/>
                </a:xfrm>
                <a:custGeom>
                  <a:avLst/>
                  <a:gdLst/>
                  <a:ahLst/>
                  <a:cxnLst/>
                  <a:rect l="l" t="t" r="r" b="b"/>
                  <a:pathLst>
                    <a:path w="3285" h="3137" extrusionOk="0">
                      <a:moveTo>
                        <a:pt x="1634" y="1"/>
                      </a:moveTo>
                      <a:lnTo>
                        <a:pt x="1133" y="1040"/>
                      </a:lnTo>
                      <a:lnTo>
                        <a:pt x="1" y="1207"/>
                      </a:lnTo>
                      <a:lnTo>
                        <a:pt x="817" y="2005"/>
                      </a:lnTo>
                      <a:lnTo>
                        <a:pt x="632" y="3136"/>
                      </a:lnTo>
                      <a:lnTo>
                        <a:pt x="1634" y="2598"/>
                      </a:lnTo>
                      <a:lnTo>
                        <a:pt x="2654" y="3136"/>
                      </a:lnTo>
                      <a:lnTo>
                        <a:pt x="2469" y="2005"/>
                      </a:lnTo>
                      <a:lnTo>
                        <a:pt x="3285" y="1207"/>
                      </a:lnTo>
                      <a:lnTo>
                        <a:pt x="2153" y="1040"/>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9"/>
                <p:cNvSpPr/>
                <p:nvPr/>
              </p:nvSpPr>
              <p:spPr>
                <a:xfrm>
                  <a:off x="3264945" y="4966083"/>
                  <a:ext cx="105399" cy="100651"/>
                </a:xfrm>
                <a:custGeom>
                  <a:avLst/>
                  <a:gdLst/>
                  <a:ahLst/>
                  <a:cxnLst/>
                  <a:rect l="l" t="t" r="r" b="b"/>
                  <a:pathLst>
                    <a:path w="3285" h="3137" extrusionOk="0">
                      <a:moveTo>
                        <a:pt x="1633" y="1"/>
                      </a:moveTo>
                      <a:lnTo>
                        <a:pt x="1132" y="1040"/>
                      </a:lnTo>
                      <a:lnTo>
                        <a:pt x="0" y="1207"/>
                      </a:lnTo>
                      <a:lnTo>
                        <a:pt x="816" y="2005"/>
                      </a:lnTo>
                      <a:lnTo>
                        <a:pt x="631" y="3136"/>
                      </a:lnTo>
                      <a:lnTo>
                        <a:pt x="631" y="3136"/>
                      </a:lnTo>
                      <a:lnTo>
                        <a:pt x="1633" y="2598"/>
                      </a:lnTo>
                      <a:lnTo>
                        <a:pt x="2653" y="3136"/>
                      </a:lnTo>
                      <a:lnTo>
                        <a:pt x="2449" y="2005"/>
                      </a:lnTo>
                      <a:lnTo>
                        <a:pt x="3284" y="1207"/>
                      </a:lnTo>
                      <a:lnTo>
                        <a:pt x="2152"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9"/>
                <p:cNvSpPr/>
                <p:nvPr/>
              </p:nvSpPr>
              <p:spPr>
                <a:xfrm>
                  <a:off x="3492941" y="4966083"/>
                  <a:ext cx="105399" cy="100651"/>
                </a:xfrm>
                <a:custGeom>
                  <a:avLst/>
                  <a:gdLst/>
                  <a:ahLst/>
                  <a:cxnLst/>
                  <a:rect l="l" t="t" r="r" b="b"/>
                  <a:pathLst>
                    <a:path w="3285" h="3137" extrusionOk="0">
                      <a:moveTo>
                        <a:pt x="1633" y="1"/>
                      </a:moveTo>
                      <a:lnTo>
                        <a:pt x="1132" y="1040"/>
                      </a:lnTo>
                      <a:lnTo>
                        <a:pt x="0" y="1207"/>
                      </a:lnTo>
                      <a:lnTo>
                        <a:pt x="817" y="2005"/>
                      </a:lnTo>
                      <a:lnTo>
                        <a:pt x="613" y="3136"/>
                      </a:lnTo>
                      <a:lnTo>
                        <a:pt x="1633" y="2598"/>
                      </a:lnTo>
                      <a:lnTo>
                        <a:pt x="2653" y="3136"/>
                      </a:lnTo>
                      <a:lnTo>
                        <a:pt x="2449" y="2005"/>
                      </a:lnTo>
                      <a:lnTo>
                        <a:pt x="3284" y="1207"/>
                      </a:lnTo>
                      <a:lnTo>
                        <a:pt x="2134" y="1040"/>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9"/>
                <p:cNvSpPr/>
                <p:nvPr/>
              </p:nvSpPr>
              <p:spPr>
                <a:xfrm>
                  <a:off x="3711408" y="4966693"/>
                  <a:ext cx="105399" cy="100041"/>
                </a:xfrm>
                <a:custGeom>
                  <a:avLst/>
                  <a:gdLst/>
                  <a:ahLst/>
                  <a:cxnLst/>
                  <a:rect l="l" t="t" r="r" b="b"/>
                  <a:pathLst>
                    <a:path w="3285" h="3118" extrusionOk="0">
                      <a:moveTo>
                        <a:pt x="1633" y="0"/>
                      </a:moveTo>
                      <a:lnTo>
                        <a:pt x="1132" y="1039"/>
                      </a:lnTo>
                      <a:lnTo>
                        <a:pt x="1" y="1188"/>
                      </a:lnTo>
                      <a:lnTo>
                        <a:pt x="817" y="2004"/>
                      </a:lnTo>
                      <a:lnTo>
                        <a:pt x="631" y="3117"/>
                      </a:lnTo>
                      <a:lnTo>
                        <a:pt x="1633" y="2598"/>
                      </a:lnTo>
                      <a:lnTo>
                        <a:pt x="2654" y="3117"/>
                      </a:lnTo>
                      <a:lnTo>
                        <a:pt x="2468" y="2004"/>
                      </a:lnTo>
                      <a:lnTo>
                        <a:pt x="3285" y="1188"/>
                      </a:lnTo>
                      <a:lnTo>
                        <a:pt x="2153"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9"/>
                <p:cNvSpPr/>
                <p:nvPr/>
              </p:nvSpPr>
              <p:spPr>
                <a:xfrm>
                  <a:off x="3939404" y="4966693"/>
                  <a:ext cx="105399" cy="100041"/>
                </a:xfrm>
                <a:custGeom>
                  <a:avLst/>
                  <a:gdLst/>
                  <a:ahLst/>
                  <a:cxnLst/>
                  <a:rect l="l" t="t" r="r" b="b"/>
                  <a:pathLst>
                    <a:path w="3285" h="3118" extrusionOk="0">
                      <a:moveTo>
                        <a:pt x="1634" y="0"/>
                      </a:moveTo>
                      <a:lnTo>
                        <a:pt x="1133" y="1039"/>
                      </a:lnTo>
                      <a:lnTo>
                        <a:pt x="1" y="1188"/>
                      </a:lnTo>
                      <a:lnTo>
                        <a:pt x="817" y="2004"/>
                      </a:lnTo>
                      <a:lnTo>
                        <a:pt x="632" y="3117"/>
                      </a:lnTo>
                      <a:lnTo>
                        <a:pt x="1634" y="2598"/>
                      </a:lnTo>
                      <a:lnTo>
                        <a:pt x="2654" y="3117"/>
                      </a:lnTo>
                      <a:lnTo>
                        <a:pt x="2468"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9"/>
                <p:cNvSpPr/>
                <p:nvPr/>
              </p:nvSpPr>
              <p:spPr>
                <a:xfrm>
                  <a:off x="4167400" y="4966693"/>
                  <a:ext cx="105399" cy="100041"/>
                </a:xfrm>
                <a:custGeom>
                  <a:avLst/>
                  <a:gdLst/>
                  <a:ahLst/>
                  <a:cxnLst/>
                  <a:rect l="l" t="t" r="r" b="b"/>
                  <a:pathLst>
                    <a:path w="3285" h="3118" extrusionOk="0">
                      <a:moveTo>
                        <a:pt x="1634" y="0"/>
                      </a:moveTo>
                      <a:lnTo>
                        <a:pt x="1133" y="1039"/>
                      </a:lnTo>
                      <a:lnTo>
                        <a:pt x="1" y="1188"/>
                      </a:lnTo>
                      <a:lnTo>
                        <a:pt x="817" y="2004"/>
                      </a:lnTo>
                      <a:lnTo>
                        <a:pt x="613" y="3117"/>
                      </a:lnTo>
                      <a:lnTo>
                        <a:pt x="613" y="3117"/>
                      </a:lnTo>
                      <a:lnTo>
                        <a:pt x="1634" y="2598"/>
                      </a:lnTo>
                      <a:lnTo>
                        <a:pt x="2654" y="3117"/>
                      </a:lnTo>
                      <a:lnTo>
                        <a:pt x="2450" y="2004"/>
                      </a:lnTo>
                      <a:lnTo>
                        <a:pt x="3285" y="1188"/>
                      </a:lnTo>
                      <a:lnTo>
                        <a:pt x="2153" y="1039"/>
                      </a:lnTo>
                      <a:lnTo>
                        <a:pt x="16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9"/>
                <p:cNvSpPr/>
                <p:nvPr/>
              </p:nvSpPr>
              <p:spPr>
                <a:xfrm>
                  <a:off x="4395428" y="4966693"/>
                  <a:ext cx="105399" cy="100041"/>
                </a:xfrm>
                <a:custGeom>
                  <a:avLst/>
                  <a:gdLst/>
                  <a:ahLst/>
                  <a:cxnLst/>
                  <a:rect l="l" t="t" r="r" b="b"/>
                  <a:pathLst>
                    <a:path w="3285" h="3118" extrusionOk="0">
                      <a:moveTo>
                        <a:pt x="1633" y="0"/>
                      </a:moveTo>
                      <a:lnTo>
                        <a:pt x="1132" y="1039"/>
                      </a:lnTo>
                      <a:lnTo>
                        <a:pt x="0" y="1188"/>
                      </a:lnTo>
                      <a:lnTo>
                        <a:pt x="816" y="2004"/>
                      </a:lnTo>
                      <a:lnTo>
                        <a:pt x="612" y="3117"/>
                      </a:lnTo>
                      <a:lnTo>
                        <a:pt x="1633" y="2598"/>
                      </a:lnTo>
                      <a:lnTo>
                        <a:pt x="2653" y="3117"/>
                      </a:lnTo>
                      <a:lnTo>
                        <a:pt x="2449" y="2004"/>
                      </a:lnTo>
                      <a:lnTo>
                        <a:pt x="3284" y="1188"/>
                      </a:lnTo>
                      <a:lnTo>
                        <a:pt x="2134" y="1039"/>
                      </a:lnTo>
                      <a:lnTo>
                        <a:pt x="163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9"/>
                <p:cNvSpPr/>
                <p:nvPr/>
              </p:nvSpPr>
              <p:spPr>
                <a:xfrm>
                  <a:off x="4622815" y="4966693"/>
                  <a:ext cx="105399" cy="100041"/>
                </a:xfrm>
                <a:custGeom>
                  <a:avLst/>
                  <a:gdLst/>
                  <a:ahLst/>
                  <a:cxnLst/>
                  <a:rect l="l" t="t" r="r" b="b"/>
                  <a:pathLst>
                    <a:path w="3285" h="3118" extrusionOk="0">
                      <a:moveTo>
                        <a:pt x="1652" y="0"/>
                      </a:moveTo>
                      <a:lnTo>
                        <a:pt x="1151" y="1039"/>
                      </a:lnTo>
                      <a:lnTo>
                        <a:pt x="1" y="1188"/>
                      </a:lnTo>
                      <a:lnTo>
                        <a:pt x="836" y="2004"/>
                      </a:lnTo>
                      <a:lnTo>
                        <a:pt x="632" y="3117"/>
                      </a:lnTo>
                      <a:lnTo>
                        <a:pt x="1652" y="2598"/>
                      </a:lnTo>
                      <a:lnTo>
                        <a:pt x="2673" y="3117"/>
                      </a:lnTo>
                      <a:lnTo>
                        <a:pt x="2468"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9"/>
                <p:cNvSpPr/>
                <p:nvPr/>
              </p:nvSpPr>
              <p:spPr>
                <a:xfrm>
                  <a:off x="4850811" y="4966693"/>
                  <a:ext cx="105399" cy="100041"/>
                </a:xfrm>
                <a:custGeom>
                  <a:avLst/>
                  <a:gdLst/>
                  <a:ahLst/>
                  <a:cxnLst/>
                  <a:rect l="l" t="t" r="r" b="b"/>
                  <a:pathLst>
                    <a:path w="3285" h="3118" extrusionOk="0">
                      <a:moveTo>
                        <a:pt x="1652" y="0"/>
                      </a:moveTo>
                      <a:lnTo>
                        <a:pt x="1133" y="1039"/>
                      </a:lnTo>
                      <a:lnTo>
                        <a:pt x="1" y="1188"/>
                      </a:lnTo>
                      <a:lnTo>
                        <a:pt x="817" y="2004"/>
                      </a:lnTo>
                      <a:lnTo>
                        <a:pt x="632" y="3117"/>
                      </a:lnTo>
                      <a:lnTo>
                        <a:pt x="1652" y="2598"/>
                      </a:lnTo>
                      <a:lnTo>
                        <a:pt x="2654" y="3117"/>
                      </a:lnTo>
                      <a:lnTo>
                        <a:pt x="2469" y="2004"/>
                      </a:lnTo>
                      <a:lnTo>
                        <a:pt x="3285" y="1188"/>
                      </a:lnTo>
                      <a:lnTo>
                        <a:pt x="2153" y="1039"/>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9"/>
                <p:cNvSpPr/>
                <p:nvPr/>
              </p:nvSpPr>
              <p:spPr>
                <a:xfrm>
                  <a:off x="5078839" y="4966693"/>
                  <a:ext cx="105399" cy="100041"/>
                </a:xfrm>
                <a:custGeom>
                  <a:avLst/>
                  <a:gdLst/>
                  <a:ahLst/>
                  <a:cxnLst/>
                  <a:rect l="l" t="t" r="r" b="b"/>
                  <a:pathLst>
                    <a:path w="3285" h="3118" extrusionOk="0">
                      <a:moveTo>
                        <a:pt x="1651" y="0"/>
                      </a:moveTo>
                      <a:lnTo>
                        <a:pt x="1132" y="1039"/>
                      </a:lnTo>
                      <a:lnTo>
                        <a:pt x="0" y="1188"/>
                      </a:lnTo>
                      <a:lnTo>
                        <a:pt x="816" y="2004"/>
                      </a:lnTo>
                      <a:lnTo>
                        <a:pt x="631" y="3117"/>
                      </a:lnTo>
                      <a:lnTo>
                        <a:pt x="1651" y="2598"/>
                      </a:lnTo>
                      <a:lnTo>
                        <a:pt x="2653" y="3117"/>
                      </a:lnTo>
                      <a:lnTo>
                        <a:pt x="2468" y="2004"/>
                      </a:lnTo>
                      <a:lnTo>
                        <a:pt x="3284" y="1188"/>
                      </a:lnTo>
                      <a:lnTo>
                        <a:pt x="2152" y="1039"/>
                      </a:lnTo>
                      <a:lnTo>
                        <a:pt x="165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9"/>
                <p:cNvSpPr/>
                <p:nvPr/>
              </p:nvSpPr>
              <p:spPr>
                <a:xfrm>
                  <a:off x="5306835"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3"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9"/>
                <p:cNvSpPr/>
                <p:nvPr/>
              </p:nvSpPr>
              <p:spPr>
                <a:xfrm>
                  <a:off x="5525911"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9"/>
                <p:cNvSpPr/>
                <p:nvPr/>
              </p:nvSpPr>
              <p:spPr>
                <a:xfrm>
                  <a:off x="5753907"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9"/>
                <p:cNvSpPr/>
                <p:nvPr/>
              </p:nvSpPr>
              <p:spPr>
                <a:xfrm>
                  <a:off x="5981903"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9"/>
                <p:cNvSpPr/>
                <p:nvPr/>
              </p:nvSpPr>
              <p:spPr>
                <a:xfrm>
                  <a:off x="6209899" y="4966083"/>
                  <a:ext cx="105399" cy="100041"/>
                </a:xfrm>
                <a:custGeom>
                  <a:avLst/>
                  <a:gdLst/>
                  <a:ahLst/>
                  <a:cxnLst/>
                  <a:rect l="l" t="t" r="r" b="b"/>
                  <a:pathLst>
                    <a:path w="3285" h="3118" extrusionOk="0">
                      <a:moveTo>
                        <a:pt x="1633" y="1"/>
                      </a:moveTo>
                      <a:lnTo>
                        <a:pt x="1132" y="1021"/>
                      </a:lnTo>
                      <a:lnTo>
                        <a:pt x="1" y="1188"/>
                      </a:lnTo>
                      <a:lnTo>
                        <a:pt x="817" y="1986"/>
                      </a:lnTo>
                      <a:lnTo>
                        <a:pt x="632" y="3118"/>
                      </a:lnTo>
                      <a:lnTo>
                        <a:pt x="1633" y="2598"/>
                      </a:lnTo>
                      <a:lnTo>
                        <a:pt x="2654" y="3118"/>
                      </a:lnTo>
                      <a:lnTo>
                        <a:pt x="2450"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9"/>
                <p:cNvSpPr/>
                <p:nvPr/>
              </p:nvSpPr>
              <p:spPr>
                <a:xfrm>
                  <a:off x="6437895" y="4966083"/>
                  <a:ext cx="104822" cy="100041"/>
                </a:xfrm>
                <a:custGeom>
                  <a:avLst/>
                  <a:gdLst/>
                  <a:ahLst/>
                  <a:cxnLst/>
                  <a:rect l="l" t="t" r="r" b="b"/>
                  <a:pathLst>
                    <a:path w="3267" h="3118" extrusionOk="0">
                      <a:moveTo>
                        <a:pt x="1634" y="1"/>
                      </a:moveTo>
                      <a:lnTo>
                        <a:pt x="1133" y="1021"/>
                      </a:lnTo>
                      <a:lnTo>
                        <a:pt x="1" y="1188"/>
                      </a:lnTo>
                      <a:lnTo>
                        <a:pt x="817" y="1986"/>
                      </a:lnTo>
                      <a:lnTo>
                        <a:pt x="613" y="3118"/>
                      </a:lnTo>
                      <a:lnTo>
                        <a:pt x="613" y="3118"/>
                      </a:lnTo>
                      <a:lnTo>
                        <a:pt x="1634" y="2598"/>
                      </a:lnTo>
                      <a:lnTo>
                        <a:pt x="2654" y="3118"/>
                      </a:lnTo>
                      <a:lnTo>
                        <a:pt x="2654" y="3118"/>
                      </a:lnTo>
                      <a:lnTo>
                        <a:pt x="2450" y="1986"/>
                      </a:lnTo>
                      <a:lnTo>
                        <a:pt x="3266" y="1188"/>
                      </a:lnTo>
                      <a:lnTo>
                        <a:pt x="2135" y="1021"/>
                      </a:lnTo>
                      <a:lnTo>
                        <a:pt x="163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9"/>
                <p:cNvSpPr/>
                <p:nvPr/>
              </p:nvSpPr>
              <p:spPr>
                <a:xfrm>
                  <a:off x="6665314" y="4966083"/>
                  <a:ext cx="105399" cy="100041"/>
                </a:xfrm>
                <a:custGeom>
                  <a:avLst/>
                  <a:gdLst/>
                  <a:ahLst/>
                  <a:cxnLst/>
                  <a:rect l="l" t="t" r="r" b="b"/>
                  <a:pathLst>
                    <a:path w="3285" h="3118" extrusionOk="0">
                      <a:moveTo>
                        <a:pt x="1652" y="1"/>
                      </a:moveTo>
                      <a:lnTo>
                        <a:pt x="1151" y="1021"/>
                      </a:lnTo>
                      <a:lnTo>
                        <a:pt x="0" y="1188"/>
                      </a:lnTo>
                      <a:lnTo>
                        <a:pt x="835"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9"/>
                <p:cNvSpPr/>
                <p:nvPr/>
              </p:nvSpPr>
              <p:spPr>
                <a:xfrm>
                  <a:off x="6893310" y="4966083"/>
                  <a:ext cx="105399" cy="100041"/>
                </a:xfrm>
                <a:custGeom>
                  <a:avLst/>
                  <a:gdLst/>
                  <a:ahLst/>
                  <a:cxnLst/>
                  <a:rect l="l" t="t" r="r" b="b"/>
                  <a:pathLst>
                    <a:path w="3285" h="3118" extrusionOk="0">
                      <a:moveTo>
                        <a:pt x="1652" y="1"/>
                      </a:moveTo>
                      <a:lnTo>
                        <a:pt x="1132" y="1021"/>
                      </a:lnTo>
                      <a:lnTo>
                        <a:pt x="1" y="1188"/>
                      </a:lnTo>
                      <a:lnTo>
                        <a:pt x="817" y="1986"/>
                      </a:lnTo>
                      <a:lnTo>
                        <a:pt x="631" y="3118"/>
                      </a:lnTo>
                      <a:lnTo>
                        <a:pt x="1652" y="2598"/>
                      </a:lnTo>
                      <a:lnTo>
                        <a:pt x="2654" y="3118"/>
                      </a:lnTo>
                      <a:lnTo>
                        <a:pt x="2468"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9"/>
                <p:cNvSpPr/>
                <p:nvPr/>
              </p:nvSpPr>
              <p:spPr>
                <a:xfrm>
                  <a:off x="7121306" y="4966083"/>
                  <a:ext cx="105399" cy="100041"/>
                </a:xfrm>
                <a:custGeom>
                  <a:avLst/>
                  <a:gdLst/>
                  <a:ahLst/>
                  <a:cxnLst/>
                  <a:rect l="l" t="t" r="r" b="b"/>
                  <a:pathLst>
                    <a:path w="3285" h="3118" extrusionOk="0">
                      <a:moveTo>
                        <a:pt x="1652" y="1"/>
                      </a:moveTo>
                      <a:lnTo>
                        <a:pt x="1133" y="1021"/>
                      </a:lnTo>
                      <a:lnTo>
                        <a:pt x="1" y="1188"/>
                      </a:lnTo>
                      <a:lnTo>
                        <a:pt x="817" y="1986"/>
                      </a:lnTo>
                      <a:lnTo>
                        <a:pt x="632" y="3118"/>
                      </a:lnTo>
                      <a:lnTo>
                        <a:pt x="1652" y="2598"/>
                      </a:lnTo>
                      <a:lnTo>
                        <a:pt x="2654"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9"/>
                <p:cNvSpPr/>
                <p:nvPr/>
              </p:nvSpPr>
              <p:spPr>
                <a:xfrm>
                  <a:off x="7349334" y="4966083"/>
                  <a:ext cx="105399" cy="100041"/>
                </a:xfrm>
                <a:custGeom>
                  <a:avLst/>
                  <a:gdLst/>
                  <a:ahLst/>
                  <a:cxnLst/>
                  <a:rect l="l" t="t" r="r" b="b"/>
                  <a:pathLst>
                    <a:path w="3285" h="3118" extrusionOk="0">
                      <a:moveTo>
                        <a:pt x="1633" y="1"/>
                      </a:moveTo>
                      <a:lnTo>
                        <a:pt x="1132" y="1021"/>
                      </a:lnTo>
                      <a:lnTo>
                        <a:pt x="0" y="1188"/>
                      </a:lnTo>
                      <a:lnTo>
                        <a:pt x="816" y="1986"/>
                      </a:lnTo>
                      <a:lnTo>
                        <a:pt x="631" y="3118"/>
                      </a:lnTo>
                      <a:lnTo>
                        <a:pt x="1633" y="2598"/>
                      </a:lnTo>
                      <a:lnTo>
                        <a:pt x="2653" y="3118"/>
                      </a:lnTo>
                      <a:lnTo>
                        <a:pt x="2468"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9"/>
                <p:cNvSpPr/>
                <p:nvPr/>
              </p:nvSpPr>
              <p:spPr>
                <a:xfrm>
                  <a:off x="7577330" y="4966083"/>
                  <a:ext cx="105399" cy="100041"/>
                </a:xfrm>
                <a:custGeom>
                  <a:avLst/>
                  <a:gdLst/>
                  <a:ahLst/>
                  <a:cxnLst/>
                  <a:rect l="l" t="t" r="r" b="b"/>
                  <a:pathLst>
                    <a:path w="3285" h="3118" extrusionOk="0">
                      <a:moveTo>
                        <a:pt x="1633" y="1"/>
                      </a:moveTo>
                      <a:lnTo>
                        <a:pt x="1132" y="1021"/>
                      </a:lnTo>
                      <a:lnTo>
                        <a:pt x="0" y="1188"/>
                      </a:lnTo>
                      <a:lnTo>
                        <a:pt x="817" y="1986"/>
                      </a:lnTo>
                      <a:lnTo>
                        <a:pt x="631" y="3118"/>
                      </a:lnTo>
                      <a:lnTo>
                        <a:pt x="631" y="3118"/>
                      </a:lnTo>
                      <a:lnTo>
                        <a:pt x="1633" y="2598"/>
                      </a:lnTo>
                      <a:lnTo>
                        <a:pt x="2653" y="3118"/>
                      </a:lnTo>
                      <a:lnTo>
                        <a:pt x="2653" y="3118"/>
                      </a:lnTo>
                      <a:lnTo>
                        <a:pt x="2449" y="1986"/>
                      </a:lnTo>
                      <a:lnTo>
                        <a:pt x="3284" y="1188"/>
                      </a:lnTo>
                      <a:lnTo>
                        <a:pt x="2152"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9"/>
                <p:cNvSpPr/>
                <p:nvPr/>
              </p:nvSpPr>
              <p:spPr>
                <a:xfrm>
                  <a:off x="7805326" y="4966083"/>
                  <a:ext cx="104790" cy="100041"/>
                </a:xfrm>
                <a:custGeom>
                  <a:avLst/>
                  <a:gdLst/>
                  <a:ahLst/>
                  <a:cxnLst/>
                  <a:rect l="l" t="t" r="r" b="b"/>
                  <a:pathLst>
                    <a:path w="3266" h="3118" extrusionOk="0">
                      <a:moveTo>
                        <a:pt x="1633" y="1"/>
                      </a:moveTo>
                      <a:lnTo>
                        <a:pt x="1132" y="1021"/>
                      </a:lnTo>
                      <a:lnTo>
                        <a:pt x="0" y="1188"/>
                      </a:lnTo>
                      <a:lnTo>
                        <a:pt x="817" y="1986"/>
                      </a:lnTo>
                      <a:lnTo>
                        <a:pt x="613" y="3118"/>
                      </a:lnTo>
                      <a:lnTo>
                        <a:pt x="1633" y="2598"/>
                      </a:lnTo>
                      <a:lnTo>
                        <a:pt x="2654" y="3118"/>
                      </a:lnTo>
                      <a:lnTo>
                        <a:pt x="2449" y="1986"/>
                      </a:lnTo>
                      <a:lnTo>
                        <a:pt x="3266" y="1188"/>
                      </a:lnTo>
                      <a:lnTo>
                        <a:pt x="2134"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9"/>
                <p:cNvSpPr/>
                <p:nvPr/>
              </p:nvSpPr>
              <p:spPr>
                <a:xfrm>
                  <a:off x="8032712" y="4966083"/>
                  <a:ext cx="105431" cy="100041"/>
                </a:xfrm>
                <a:custGeom>
                  <a:avLst/>
                  <a:gdLst/>
                  <a:ahLst/>
                  <a:cxnLst/>
                  <a:rect l="l" t="t" r="r" b="b"/>
                  <a:pathLst>
                    <a:path w="3286" h="3118" extrusionOk="0">
                      <a:moveTo>
                        <a:pt x="1652" y="1"/>
                      </a:moveTo>
                      <a:lnTo>
                        <a:pt x="1151" y="1021"/>
                      </a:lnTo>
                      <a:lnTo>
                        <a:pt x="1" y="1188"/>
                      </a:lnTo>
                      <a:lnTo>
                        <a:pt x="836" y="1986"/>
                      </a:lnTo>
                      <a:lnTo>
                        <a:pt x="632" y="3118"/>
                      </a:lnTo>
                      <a:lnTo>
                        <a:pt x="1652" y="2598"/>
                      </a:lnTo>
                      <a:lnTo>
                        <a:pt x="2673" y="3118"/>
                      </a:lnTo>
                      <a:lnTo>
                        <a:pt x="2673" y="3118"/>
                      </a:lnTo>
                      <a:lnTo>
                        <a:pt x="2469" y="1986"/>
                      </a:lnTo>
                      <a:lnTo>
                        <a:pt x="3285"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9"/>
                <p:cNvSpPr/>
                <p:nvPr/>
              </p:nvSpPr>
              <p:spPr>
                <a:xfrm>
                  <a:off x="8260740" y="4966083"/>
                  <a:ext cx="105399" cy="100041"/>
                </a:xfrm>
                <a:custGeom>
                  <a:avLst/>
                  <a:gdLst/>
                  <a:ahLst/>
                  <a:cxnLst/>
                  <a:rect l="l" t="t" r="r" b="b"/>
                  <a:pathLst>
                    <a:path w="3285" h="3118" extrusionOk="0">
                      <a:moveTo>
                        <a:pt x="1651" y="1"/>
                      </a:moveTo>
                      <a:lnTo>
                        <a:pt x="1132" y="1021"/>
                      </a:lnTo>
                      <a:lnTo>
                        <a:pt x="0" y="1188"/>
                      </a:lnTo>
                      <a:lnTo>
                        <a:pt x="817" y="1986"/>
                      </a:lnTo>
                      <a:lnTo>
                        <a:pt x="631" y="3118"/>
                      </a:lnTo>
                      <a:lnTo>
                        <a:pt x="1651" y="2598"/>
                      </a:lnTo>
                      <a:lnTo>
                        <a:pt x="2653" y="3118"/>
                      </a:lnTo>
                      <a:lnTo>
                        <a:pt x="2468" y="1986"/>
                      </a:lnTo>
                      <a:lnTo>
                        <a:pt x="3284" y="1188"/>
                      </a:lnTo>
                      <a:lnTo>
                        <a:pt x="2152" y="1021"/>
                      </a:lnTo>
                      <a:lnTo>
                        <a:pt x="16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9"/>
                <p:cNvSpPr/>
                <p:nvPr/>
              </p:nvSpPr>
              <p:spPr>
                <a:xfrm>
                  <a:off x="8488736" y="4966083"/>
                  <a:ext cx="105399" cy="100041"/>
                </a:xfrm>
                <a:custGeom>
                  <a:avLst/>
                  <a:gdLst/>
                  <a:ahLst/>
                  <a:cxnLst/>
                  <a:rect l="l" t="t" r="r" b="b"/>
                  <a:pathLst>
                    <a:path w="3285" h="3118" extrusionOk="0">
                      <a:moveTo>
                        <a:pt x="1652" y="1"/>
                      </a:moveTo>
                      <a:lnTo>
                        <a:pt x="1132" y="1021"/>
                      </a:lnTo>
                      <a:lnTo>
                        <a:pt x="0" y="1188"/>
                      </a:lnTo>
                      <a:lnTo>
                        <a:pt x="817" y="1986"/>
                      </a:lnTo>
                      <a:lnTo>
                        <a:pt x="631" y="3118"/>
                      </a:lnTo>
                      <a:lnTo>
                        <a:pt x="1652" y="2598"/>
                      </a:lnTo>
                      <a:lnTo>
                        <a:pt x="2654" y="3118"/>
                      </a:lnTo>
                      <a:lnTo>
                        <a:pt x="2468" y="1986"/>
                      </a:lnTo>
                      <a:lnTo>
                        <a:pt x="3284" y="1188"/>
                      </a:lnTo>
                      <a:lnTo>
                        <a:pt x="2153" y="1021"/>
                      </a:lnTo>
                      <a:lnTo>
                        <a:pt x="16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9"/>
                <p:cNvSpPr/>
                <p:nvPr/>
              </p:nvSpPr>
              <p:spPr>
                <a:xfrm>
                  <a:off x="8716732" y="4966083"/>
                  <a:ext cx="105399" cy="100041"/>
                </a:xfrm>
                <a:custGeom>
                  <a:avLst/>
                  <a:gdLst/>
                  <a:ahLst/>
                  <a:cxnLst/>
                  <a:rect l="l" t="t" r="r" b="b"/>
                  <a:pathLst>
                    <a:path w="3285" h="3118" extrusionOk="0">
                      <a:moveTo>
                        <a:pt x="1633" y="1"/>
                      </a:moveTo>
                      <a:lnTo>
                        <a:pt x="1132" y="1021"/>
                      </a:lnTo>
                      <a:lnTo>
                        <a:pt x="1" y="1188"/>
                      </a:lnTo>
                      <a:lnTo>
                        <a:pt x="817" y="1986"/>
                      </a:lnTo>
                      <a:lnTo>
                        <a:pt x="631" y="3118"/>
                      </a:lnTo>
                      <a:lnTo>
                        <a:pt x="631" y="3118"/>
                      </a:lnTo>
                      <a:lnTo>
                        <a:pt x="1633" y="2598"/>
                      </a:lnTo>
                      <a:lnTo>
                        <a:pt x="2654" y="3118"/>
                      </a:lnTo>
                      <a:lnTo>
                        <a:pt x="2468" y="1986"/>
                      </a:lnTo>
                      <a:lnTo>
                        <a:pt x="3285" y="1188"/>
                      </a:lnTo>
                      <a:lnTo>
                        <a:pt x="2153" y="1021"/>
                      </a:lnTo>
                      <a:lnTo>
                        <a:pt x="1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9"/>
                <p:cNvSpPr/>
                <p:nvPr/>
              </p:nvSpPr>
              <p:spPr>
                <a:xfrm>
                  <a:off x="8935199" y="4966693"/>
                  <a:ext cx="105399" cy="100041"/>
                </a:xfrm>
                <a:custGeom>
                  <a:avLst/>
                  <a:gdLst/>
                  <a:ahLst/>
                  <a:cxnLst/>
                  <a:rect l="l" t="t" r="r" b="b"/>
                  <a:pathLst>
                    <a:path w="3285" h="3118" extrusionOk="0">
                      <a:moveTo>
                        <a:pt x="1652" y="0"/>
                      </a:moveTo>
                      <a:lnTo>
                        <a:pt x="1133" y="1021"/>
                      </a:lnTo>
                      <a:lnTo>
                        <a:pt x="1" y="1188"/>
                      </a:lnTo>
                      <a:lnTo>
                        <a:pt x="836" y="1986"/>
                      </a:lnTo>
                      <a:lnTo>
                        <a:pt x="632" y="3117"/>
                      </a:lnTo>
                      <a:lnTo>
                        <a:pt x="1652" y="2579"/>
                      </a:lnTo>
                      <a:lnTo>
                        <a:pt x="2654" y="3117"/>
                      </a:lnTo>
                      <a:lnTo>
                        <a:pt x="2654" y="3117"/>
                      </a:lnTo>
                      <a:lnTo>
                        <a:pt x="2469" y="1986"/>
                      </a:lnTo>
                      <a:lnTo>
                        <a:pt x="3285" y="1188"/>
                      </a:lnTo>
                      <a:lnTo>
                        <a:pt x="2153" y="1021"/>
                      </a:lnTo>
                      <a:lnTo>
                        <a:pt x="165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04" name="Google Shape;1004;p9"/>
            <p:cNvSpPr/>
            <p:nvPr/>
          </p:nvSpPr>
          <p:spPr>
            <a:xfrm>
              <a:off x="303900" y="549338"/>
              <a:ext cx="8536200" cy="4052100"/>
            </a:xfrm>
            <a:prstGeom prst="rect">
              <a:avLst/>
            </a:prstGeom>
            <a:noFill/>
            <a:ln w="19050" cap="flat" cmpd="sng">
              <a:solidFill>
                <a:schemeClr val="lt1"/>
              </a:solidFill>
              <a:prstDash val="dot"/>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 name="Google Shape;1005;p9"/>
          <p:cNvSpPr txBox="1">
            <a:spLocks noGrp="1"/>
          </p:cNvSpPr>
          <p:nvPr>
            <p:ph type="title"/>
          </p:nvPr>
        </p:nvSpPr>
        <p:spPr>
          <a:xfrm>
            <a:off x="978175" y="1368850"/>
            <a:ext cx="3600600" cy="7734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5200">
                <a:solidFill>
                  <a:schemeClr val="dk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1006" name="Google Shape;1006;p9"/>
          <p:cNvSpPr txBox="1">
            <a:spLocks noGrp="1"/>
          </p:cNvSpPr>
          <p:nvPr>
            <p:ph type="subTitle" idx="1"/>
          </p:nvPr>
        </p:nvSpPr>
        <p:spPr>
          <a:xfrm>
            <a:off x="978175" y="2142250"/>
            <a:ext cx="3600600" cy="87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007" name="Google Shape;1007;p9"/>
          <p:cNvGrpSpPr/>
          <p:nvPr/>
        </p:nvGrpSpPr>
        <p:grpSpPr>
          <a:xfrm flipH="1">
            <a:off x="167021" y="3097647"/>
            <a:ext cx="4989941" cy="1820946"/>
            <a:chOff x="11537550" y="2290022"/>
            <a:chExt cx="7847053" cy="3405548"/>
          </a:xfrm>
        </p:grpSpPr>
        <p:sp>
          <p:nvSpPr>
            <p:cNvPr id="1008" name="Google Shape;1008;p9"/>
            <p:cNvSpPr/>
            <p:nvPr/>
          </p:nvSpPr>
          <p:spPr>
            <a:xfrm>
              <a:off x="13024450" y="2623302"/>
              <a:ext cx="35378" cy="3004166"/>
            </a:xfrm>
            <a:custGeom>
              <a:avLst/>
              <a:gdLst/>
              <a:ahLst/>
              <a:cxnLst/>
              <a:rect l="l" t="t" r="r" b="b"/>
              <a:pathLst>
                <a:path w="554" h="47043" extrusionOk="0">
                  <a:moveTo>
                    <a:pt x="0" y="0"/>
                  </a:moveTo>
                  <a:lnTo>
                    <a:pt x="0" y="47043"/>
                  </a:lnTo>
                  <a:lnTo>
                    <a:pt x="554" y="47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9"/>
            <p:cNvSpPr/>
            <p:nvPr/>
          </p:nvSpPr>
          <p:spPr>
            <a:xfrm>
              <a:off x="12656684" y="2743612"/>
              <a:ext cx="35442" cy="2883854"/>
            </a:xfrm>
            <a:custGeom>
              <a:avLst/>
              <a:gdLst/>
              <a:ahLst/>
              <a:cxnLst/>
              <a:rect l="l" t="t" r="r" b="b"/>
              <a:pathLst>
                <a:path w="555" h="45159" extrusionOk="0">
                  <a:moveTo>
                    <a:pt x="1" y="0"/>
                  </a:moveTo>
                  <a:lnTo>
                    <a:pt x="1"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9"/>
            <p:cNvSpPr/>
            <p:nvPr/>
          </p:nvSpPr>
          <p:spPr>
            <a:xfrm>
              <a:off x="12294857" y="3155119"/>
              <a:ext cx="35442" cy="2472340"/>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9"/>
            <p:cNvSpPr/>
            <p:nvPr/>
          </p:nvSpPr>
          <p:spPr>
            <a:xfrm>
              <a:off x="13380401" y="2743612"/>
              <a:ext cx="35378" cy="2883854"/>
            </a:xfrm>
            <a:custGeom>
              <a:avLst/>
              <a:gdLst/>
              <a:ahLst/>
              <a:cxnLst/>
              <a:rect l="l" t="t" r="r" b="b"/>
              <a:pathLst>
                <a:path w="554" h="45159" extrusionOk="0">
                  <a:moveTo>
                    <a:pt x="0" y="0"/>
                  </a:moveTo>
                  <a:lnTo>
                    <a:pt x="0" y="45159"/>
                  </a:lnTo>
                  <a:lnTo>
                    <a:pt x="554" y="45159"/>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9"/>
            <p:cNvSpPr/>
            <p:nvPr/>
          </p:nvSpPr>
          <p:spPr>
            <a:xfrm>
              <a:off x="13747273" y="3522818"/>
              <a:ext cx="35442" cy="2109679"/>
            </a:xfrm>
            <a:custGeom>
              <a:avLst/>
              <a:gdLst/>
              <a:ahLst/>
              <a:cxnLst/>
              <a:rect l="l" t="t" r="r" b="b"/>
              <a:pathLst>
                <a:path w="555" h="33036" extrusionOk="0">
                  <a:moveTo>
                    <a:pt x="1" y="0"/>
                  </a:moveTo>
                  <a:lnTo>
                    <a:pt x="1" y="33036"/>
                  </a:lnTo>
                  <a:lnTo>
                    <a:pt x="554" y="33036"/>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9"/>
            <p:cNvSpPr/>
            <p:nvPr/>
          </p:nvSpPr>
          <p:spPr>
            <a:xfrm>
              <a:off x="14115039" y="3546382"/>
              <a:ext cx="34548" cy="2091160"/>
            </a:xfrm>
            <a:custGeom>
              <a:avLst/>
              <a:gdLst/>
              <a:ahLst/>
              <a:cxnLst/>
              <a:rect l="l" t="t" r="r" b="b"/>
              <a:pathLst>
                <a:path w="541" h="32746" extrusionOk="0">
                  <a:moveTo>
                    <a:pt x="0" y="0"/>
                  </a:moveTo>
                  <a:lnTo>
                    <a:pt x="0" y="32746"/>
                  </a:lnTo>
                  <a:lnTo>
                    <a:pt x="541" y="32746"/>
                  </a:lnTo>
                  <a:lnTo>
                    <a:pt x="5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9"/>
            <p:cNvSpPr/>
            <p:nvPr/>
          </p:nvSpPr>
          <p:spPr>
            <a:xfrm>
              <a:off x="14481910" y="3642298"/>
              <a:ext cx="35378" cy="2000287"/>
            </a:xfrm>
            <a:custGeom>
              <a:avLst/>
              <a:gdLst/>
              <a:ahLst/>
              <a:cxnLst/>
              <a:rect l="l" t="t" r="r" b="b"/>
              <a:pathLst>
                <a:path w="554" h="31323" extrusionOk="0">
                  <a:moveTo>
                    <a:pt x="1" y="1"/>
                  </a:moveTo>
                  <a:lnTo>
                    <a:pt x="1" y="31323"/>
                  </a:lnTo>
                  <a:lnTo>
                    <a:pt x="554" y="31323"/>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9"/>
            <p:cNvSpPr/>
            <p:nvPr/>
          </p:nvSpPr>
          <p:spPr>
            <a:xfrm>
              <a:off x="14848782" y="3808076"/>
              <a:ext cx="35442" cy="1840445"/>
            </a:xfrm>
            <a:custGeom>
              <a:avLst/>
              <a:gdLst/>
              <a:ahLst/>
              <a:cxnLst/>
              <a:rect l="l" t="t" r="r" b="b"/>
              <a:pathLst>
                <a:path w="555" h="28820" extrusionOk="0">
                  <a:moveTo>
                    <a:pt x="1" y="1"/>
                  </a:moveTo>
                  <a:lnTo>
                    <a:pt x="1" y="28819"/>
                  </a:lnTo>
                  <a:lnTo>
                    <a:pt x="554" y="28819"/>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9"/>
            <p:cNvSpPr/>
            <p:nvPr/>
          </p:nvSpPr>
          <p:spPr>
            <a:xfrm>
              <a:off x="15215717" y="3320832"/>
              <a:ext cx="35378" cy="2332742"/>
            </a:xfrm>
            <a:custGeom>
              <a:avLst/>
              <a:gdLst/>
              <a:ahLst/>
              <a:cxnLst/>
              <a:rect l="l" t="t" r="r" b="b"/>
              <a:pathLst>
                <a:path w="554" h="36529" extrusionOk="0">
                  <a:moveTo>
                    <a:pt x="0" y="1"/>
                  </a:moveTo>
                  <a:lnTo>
                    <a:pt x="0" y="36528"/>
                  </a:lnTo>
                  <a:lnTo>
                    <a:pt x="554" y="36528"/>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9"/>
            <p:cNvSpPr/>
            <p:nvPr/>
          </p:nvSpPr>
          <p:spPr>
            <a:xfrm>
              <a:off x="15582589" y="3350335"/>
              <a:ext cx="35378" cy="2308284"/>
            </a:xfrm>
            <a:custGeom>
              <a:avLst/>
              <a:gdLst/>
              <a:ahLst/>
              <a:cxnLst/>
              <a:rect l="l" t="t" r="r" b="b"/>
              <a:pathLst>
                <a:path w="554" h="36146" extrusionOk="0">
                  <a:moveTo>
                    <a:pt x="0" y="0"/>
                  </a:moveTo>
                  <a:lnTo>
                    <a:pt x="0" y="36145"/>
                  </a:lnTo>
                  <a:lnTo>
                    <a:pt x="554" y="36145"/>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9"/>
            <p:cNvSpPr/>
            <p:nvPr/>
          </p:nvSpPr>
          <p:spPr>
            <a:xfrm>
              <a:off x="15949461" y="3546382"/>
              <a:ext cx="35442" cy="2117278"/>
            </a:xfrm>
            <a:custGeom>
              <a:avLst/>
              <a:gdLst/>
              <a:ahLst/>
              <a:cxnLst/>
              <a:rect l="l" t="t" r="r" b="b"/>
              <a:pathLst>
                <a:path w="555" h="33155" extrusionOk="0">
                  <a:moveTo>
                    <a:pt x="1" y="0"/>
                  </a:moveTo>
                  <a:lnTo>
                    <a:pt x="1" y="33154"/>
                  </a:lnTo>
                  <a:lnTo>
                    <a:pt x="554" y="33154"/>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9"/>
            <p:cNvSpPr/>
            <p:nvPr/>
          </p:nvSpPr>
          <p:spPr>
            <a:xfrm>
              <a:off x="16317226" y="4875094"/>
              <a:ext cx="34548" cy="794418"/>
            </a:xfrm>
            <a:custGeom>
              <a:avLst/>
              <a:gdLst/>
              <a:ahLst/>
              <a:cxnLst/>
              <a:rect l="l" t="t" r="r" b="b"/>
              <a:pathLst>
                <a:path w="541" h="12440" extrusionOk="0">
                  <a:moveTo>
                    <a:pt x="0" y="0"/>
                  </a:moveTo>
                  <a:lnTo>
                    <a:pt x="0" y="12440"/>
                  </a:lnTo>
                  <a:lnTo>
                    <a:pt x="541" y="12440"/>
                  </a:lnTo>
                  <a:lnTo>
                    <a:pt x="54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9"/>
            <p:cNvSpPr/>
            <p:nvPr/>
          </p:nvSpPr>
          <p:spPr>
            <a:xfrm>
              <a:off x="16684098" y="4056295"/>
              <a:ext cx="35442" cy="1618276"/>
            </a:xfrm>
            <a:custGeom>
              <a:avLst/>
              <a:gdLst/>
              <a:ahLst/>
              <a:cxnLst/>
              <a:rect l="l" t="t" r="r" b="b"/>
              <a:pathLst>
                <a:path w="555" h="25341" extrusionOk="0">
                  <a:moveTo>
                    <a:pt x="1" y="1"/>
                  </a:moveTo>
                  <a:lnTo>
                    <a:pt x="1" y="25341"/>
                  </a:lnTo>
                  <a:lnTo>
                    <a:pt x="554" y="25341"/>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9"/>
            <p:cNvSpPr/>
            <p:nvPr/>
          </p:nvSpPr>
          <p:spPr>
            <a:xfrm>
              <a:off x="17050969" y="3243435"/>
              <a:ext cx="35442" cy="2436195"/>
            </a:xfrm>
            <a:custGeom>
              <a:avLst/>
              <a:gdLst/>
              <a:ahLst/>
              <a:cxnLst/>
              <a:rect l="l" t="t" r="r" b="b"/>
              <a:pathLst>
                <a:path w="555" h="38149" extrusionOk="0">
                  <a:moveTo>
                    <a:pt x="1" y="1"/>
                  </a:moveTo>
                  <a:lnTo>
                    <a:pt x="1" y="38149"/>
                  </a:lnTo>
                  <a:lnTo>
                    <a:pt x="554" y="38149"/>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9"/>
            <p:cNvSpPr/>
            <p:nvPr/>
          </p:nvSpPr>
          <p:spPr>
            <a:xfrm>
              <a:off x="17417905" y="3348611"/>
              <a:ext cx="35378" cy="2336063"/>
            </a:xfrm>
            <a:custGeom>
              <a:avLst/>
              <a:gdLst/>
              <a:ahLst/>
              <a:cxnLst/>
              <a:rect l="l" t="t" r="r" b="b"/>
              <a:pathLst>
                <a:path w="554" h="36581" extrusionOk="0">
                  <a:moveTo>
                    <a:pt x="0" y="1"/>
                  </a:moveTo>
                  <a:lnTo>
                    <a:pt x="0" y="36581"/>
                  </a:lnTo>
                  <a:lnTo>
                    <a:pt x="554" y="36581"/>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9"/>
            <p:cNvSpPr/>
            <p:nvPr/>
          </p:nvSpPr>
          <p:spPr>
            <a:xfrm>
              <a:off x="17784776" y="4185035"/>
              <a:ext cx="35378" cy="1505499"/>
            </a:xfrm>
            <a:custGeom>
              <a:avLst/>
              <a:gdLst/>
              <a:ahLst/>
              <a:cxnLst/>
              <a:rect l="l" t="t" r="r" b="b"/>
              <a:pathLst>
                <a:path w="554" h="23575" extrusionOk="0">
                  <a:moveTo>
                    <a:pt x="1" y="1"/>
                  </a:moveTo>
                  <a:lnTo>
                    <a:pt x="1" y="23575"/>
                  </a:lnTo>
                  <a:lnTo>
                    <a:pt x="554" y="23575"/>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9"/>
            <p:cNvSpPr/>
            <p:nvPr/>
          </p:nvSpPr>
          <p:spPr>
            <a:xfrm>
              <a:off x="18151648" y="4740416"/>
              <a:ext cx="35442" cy="955154"/>
            </a:xfrm>
            <a:custGeom>
              <a:avLst/>
              <a:gdLst/>
              <a:ahLst/>
              <a:cxnLst/>
              <a:rect l="l" t="t" r="r" b="b"/>
              <a:pathLst>
                <a:path w="555" h="14957" extrusionOk="0">
                  <a:moveTo>
                    <a:pt x="1" y="1"/>
                  </a:moveTo>
                  <a:lnTo>
                    <a:pt x="1" y="14957"/>
                  </a:lnTo>
                  <a:lnTo>
                    <a:pt x="554" y="14957"/>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9"/>
            <p:cNvSpPr/>
            <p:nvPr/>
          </p:nvSpPr>
          <p:spPr>
            <a:xfrm>
              <a:off x="18519414" y="4886844"/>
              <a:ext cx="34548" cy="766703"/>
            </a:xfrm>
            <a:custGeom>
              <a:avLst/>
              <a:gdLst/>
              <a:ahLst/>
              <a:cxnLst/>
              <a:rect l="l" t="t" r="r" b="b"/>
              <a:pathLst>
                <a:path w="541" h="12006" extrusionOk="0">
                  <a:moveTo>
                    <a:pt x="0" y="1"/>
                  </a:moveTo>
                  <a:lnTo>
                    <a:pt x="0" y="12005"/>
                  </a:lnTo>
                  <a:lnTo>
                    <a:pt x="541" y="12005"/>
                  </a:lnTo>
                  <a:lnTo>
                    <a:pt x="5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9"/>
            <p:cNvSpPr/>
            <p:nvPr/>
          </p:nvSpPr>
          <p:spPr>
            <a:xfrm>
              <a:off x="18886285" y="4953321"/>
              <a:ext cx="35442" cy="705270"/>
            </a:xfrm>
            <a:custGeom>
              <a:avLst/>
              <a:gdLst/>
              <a:ahLst/>
              <a:cxnLst/>
              <a:rect l="l" t="t" r="r" b="b"/>
              <a:pathLst>
                <a:path w="555" h="11044" extrusionOk="0">
                  <a:moveTo>
                    <a:pt x="1" y="1"/>
                  </a:moveTo>
                  <a:lnTo>
                    <a:pt x="1" y="11043"/>
                  </a:lnTo>
                  <a:lnTo>
                    <a:pt x="554" y="11043"/>
                  </a:lnTo>
                  <a:lnTo>
                    <a:pt x="55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9"/>
            <p:cNvSpPr/>
            <p:nvPr/>
          </p:nvSpPr>
          <p:spPr>
            <a:xfrm>
              <a:off x="19228763" y="4918007"/>
              <a:ext cx="35442" cy="705206"/>
            </a:xfrm>
            <a:custGeom>
              <a:avLst/>
              <a:gdLst/>
              <a:ahLst/>
              <a:cxnLst/>
              <a:rect l="l" t="t" r="r" b="b"/>
              <a:pathLst>
                <a:path w="555" h="11043" extrusionOk="0">
                  <a:moveTo>
                    <a:pt x="1" y="0"/>
                  </a:moveTo>
                  <a:lnTo>
                    <a:pt x="1" y="11043"/>
                  </a:lnTo>
                  <a:lnTo>
                    <a:pt x="554" y="11043"/>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9"/>
            <p:cNvSpPr/>
            <p:nvPr/>
          </p:nvSpPr>
          <p:spPr>
            <a:xfrm>
              <a:off x="11541765" y="3483545"/>
              <a:ext cx="7842838" cy="1743378"/>
            </a:xfrm>
            <a:custGeom>
              <a:avLst/>
              <a:gdLst/>
              <a:ahLst/>
              <a:cxnLst/>
              <a:rect l="l" t="t" r="r" b="b"/>
              <a:pathLst>
                <a:path w="122813" h="27300" extrusionOk="0">
                  <a:moveTo>
                    <a:pt x="89514" y="10380"/>
                  </a:moveTo>
                  <a:cubicBezTo>
                    <a:pt x="91780" y="10380"/>
                    <a:pt x="93493" y="13042"/>
                    <a:pt x="93678" y="14873"/>
                  </a:cubicBezTo>
                  <a:cubicBezTo>
                    <a:pt x="93888" y="17087"/>
                    <a:pt x="92083" y="19235"/>
                    <a:pt x="89869" y="20737"/>
                  </a:cubicBezTo>
                  <a:cubicBezTo>
                    <a:pt x="88024" y="19485"/>
                    <a:pt x="85336" y="17509"/>
                    <a:pt x="85402" y="15018"/>
                  </a:cubicBezTo>
                  <a:cubicBezTo>
                    <a:pt x="85455" y="12936"/>
                    <a:pt x="87287" y="10393"/>
                    <a:pt x="89487" y="10380"/>
                  </a:cubicBezTo>
                  <a:close/>
                  <a:moveTo>
                    <a:pt x="38866" y="0"/>
                  </a:moveTo>
                  <a:cubicBezTo>
                    <a:pt x="37796" y="0"/>
                    <a:pt x="36735" y="95"/>
                    <a:pt x="35684" y="286"/>
                  </a:cubicBezTo>
                  <a:cubicBezTo>
                    <a:pt x="31560" y="1037"/>
                    <a:pt x="29320" y="3211"/>
                    <a:pt x="26486" y="5952"/>
                  </a:cubicBezTo>
                  <a:cubicBezTo>
                    <a:pt x="24615" y="7771"/>
                    <a:pt x="22494" y="9840"/>
                    <a:pt x="19265" y="12119"/>
                  </a:cubicBezTo>
                  <a:cubicBezTo>
                    <a:pt x="13928" y="15901"/>
                    <a:pt x="7814" y="18668"/>
                    <a:pt x="1120" y="20342"/>
                  </a:cubicBezTo>
                  <a:cubicBezTo>
                    <a:pt x="422" y="20513"/>
                    <a:pt x="0" y="21211"/>
                    <a:pt x="171" y="21897"/>
                  </a:cubicBezTo>
                  <a:cubicBezTo>
                    <a:pt x="317" y="22490"/>
                    <a:pt x="852" y="22884"/>
                    <a:pt x="1430" y="22884"/>
                  </a:cubicBezTo>
                  <a:cubicBezTo>
                    <a:pt x="1533" y="22884"/>
                    <a:pt x="1636" y="22871"/>
                    <a:pt x="1739" y="22845"/>
                  </a:cubicBezTo>
                  <a:cubicBezTo>
                    <a:pt x="8750" y="21093"/>
                    <a:pt x="15154" y="18194"/>
                    <a:pt x="20754" y="14214"/>
                  </a:cubicBezTo>
                  <a:cubicBezTo>
                    <a:pt x="24141" y="11816"/>
                    <a:pt x="26434" y="9589"/>
                    <a:pt x="28279" y="7810"/>
                  </a:cubicBezTo>
                  <a:cubicBezTo>
                    <a:pt x="30993" y="5162"/>
                    <a:pt x="32785" y="3422"/>
                    <a:pt x="36145" y="2816"/>
                  </a:cubicBezTo>
                  <a:cubicBezTo>
                    <a:pt x="37034" y="2655"/>
                    <a:pt x="37935" y="2575"/>
                    <a:pt x="38846" y="2575"/>
                  </a:cubicBezTo>
                  <a:cubicBezTo>
                    <a:pt x="43676" y="2575"/>
                    <a:pt x="48811" y="4834"/>
                    <a:pt x="54132" y="9312"/>
                  </a:cubicBezTo>
                  <a:cubicBezTo>
                    <a:pt x="55925" y="10828"/>
                    <a:pt x="57414" y="12132"/>
                    <a:pt x="58731" y="13305"/>
                  </a:cubicBezTo>
                  <a:cubicBezTo>
                    <a:pt x="63449" y="17456"/>
                    <a:pt x="66308" y="19973"/>
                    <a:pt x="73661" y="23122"/>
                  </a:cubicBezTo>
                  <a:cubicBezTo>
                    <a:pt x="76257" y="24233"/>
                    <a:pt x="79799" y="25527"/>
                    <a:pt x="83340" y="25527"/>
                  </a:cubicBezTo>
                  <a:cubicBezTo>
                    <a:pt x="84545" y="25527"/>
                    <a:pt x="85750" y="25378"/>
                    <a:pt x="86918" y="25020"/>
                  </a:cubicBezTo>
                  <a:cubicBezTo>
                    <a:pt x="87893" y="24717"/>
                    <a:pt x="88881" y="24295"/>
                    <a:pt x="89830" y="23781"/>
                  </a:cubicBezTo>
                  <a:cubicBezTo>
                    <a:pt x="94271" y="26403"/>
                    <a:pt x="99647" y="27299"/>
                    <a:pt x="104944" y="27299"/>
                  </a:cubicBezTo>
                  <a:cubicBezTo>
                    <a:pt x="111269" y="27299"/>
                    <a:pt x="117463" y="26008"/>
                    <a:pt x="121732" y="24862"/>
                  </a:cubicBezTo>
                  <a:cubicBezTo>
                    <a:pt x="122417" y="24677"/>
                    <a:pt x="122813" y="23979"/>
                    <a:pt x="122628" y="23293"/>
                  </a:cubicBezTo>
                  <a:cubicBezTo>
                    <a:pt x="122474" y="22720"/>
                    <a:pt x="121959" y="22340"/>
                    <a:pt x="121393" y="22340"/>
                  </a:cubicBezTo>
                  <a:cubicBezTo>
                    <a:pt x="121283" y="22340"/>
                    <a:pt x="121171" y="22354"/>
                    <a:pt x="121060" y="22384"/>
                  </a:cubicBezTo>
                  <a:cubicBezTo>
                    <a:pt x="116943" y="23488"/>
                    <a:pt x="110953" y="24736"/>
                    <a:pt x="104909" y="24736"/>
                  </a:cubicBezTo>
                  <a:cubicBezTo>
                    <a:pt x="100487" y="24736"/>
                    <a:pt x="96036" y="24068"/>
                    <a:pt x="92268" y="22187"/>
                  </a:cubicBezTo>
                  <a:cubicBezTo>
                    <a:pt x="92623" y="21910"/>
                    <a:pt x="92953" y="21620"/>
                    <a:pt x="93256" y="21330"/>
                  </a:cubicBezTo>
                  <a:cubicBezTo>
                    <a:pt x="95430" y="19261"/>
                    <a:pt x="96471" y="16942"/>
                    <a:pt x="96234" y="14623"/>
                  </a:cubicBezTo>
                  <a:cubicBezTo>
                    <a:pt x="95918" y="11315"/>
                    <a:pt x="93137" y="7810"/>
                    <a:pt x="89514" y="7810"/>
                  </a:cubicBezTo>
                  <a:lnTo>
                    <a:pt x="89461" y="7810"/>
                  </a:lnTo>
                  <a:cubicBezTo>
                    <a:pt x="87695" y="7823"/>
                    <a:pt x="86008" y="8680"/>
                    <a:pt x="84704" y="10235"/>
                  </a:cubicBezTo>
                  <a:cubicBezTo>
                    <a:pt x="83571" y="11579"/>
                    <a:pt x="82872" y="13345"/>
                    <a:pt x="82833" y="14952"/>
                  </a:cubicBezTo>
                  <a:cubicBezTo>
                    <a:pt x="82740" y="18207"/>
                    <a:pt x="85270" y="20579"/>
                    <a:pt x="87352" y="22121"/>
                  </a:cubicBezTo>
                  <a:cubicBezTo>
                    <a:pt x="86944" y="22292"/>
                    <a:pt x="86549" y="22437"/>
                    <a:pt x="86166" y="22556"/>
                  </a:cubicBezTo>
                  <a:cubicBezTo>
                    <a:pt x="85714" y="22693"/>
                    <a:pt x="84854" y="22957"/>
                    <a:pt x="83431" y="22957"/>
                  </a:cubicBezTo>
                  <a:cubicBezTo>
                    <a:pt x="81578" y="22957"/>
                    <a:pt x="78769" y="22509"/>
                    <a:pt x="74663" y="20750"/>
                  </a:cubicBezTo>
                  <a:cubicBezTo>
                    <a:pt x="67692" y="17759"/>
                    <a:pt x="65122" y="15493"/>
                    <a:pt x="60431" y="11368"/>
                  </a:cubicBezTo>
                  <a:cubicBezTo>
                    <a:pt x="59113" y="10195"/>
                    <a:pt x="57598" y="8878"/>
                    <a:pt x="55793" y="7349"/>
                  </a:cubicBezTo>
                  <a:cubicBezTo>
                    <a:pt x="49990" y="2460"/>
                    <a:pt x="44307" y="0"/>
                    <a:pt x="388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9"/>
            <p:cNvSpPr/>
            <p:nvPr/>
          </p:nvSpPr>
          <p:spPr>
            <a:xfrm>
              <a:off x="11537550" y="2538625"/>
              <a:ext cx="7839454" cy="2557848"/>
            </a:xfrm>
            <a:custGeom>
              <a:avLst/>
              <a:gdLst/>
              <a:ahLst/>
              <a:cxnLst/>
              <a:rect l="l" t="t" r="r" b="b"/>
              <a:pathLst>
                <a:path w="122760" h="40054" extrusionOk="0">
                  <a:moveTo>
                    <a:pt x="61077" y="13462"/>
                  </a:moveTo>
                  <a:cubicBezTo>
                    <a:pt x="65122" y="13462"/>
                    <a:pt x="68390" y="16598"/>
                    <a:pt x="69734" y="19524"/>
                  </a:cubicBezTo>
                  <a:cubicBezTo>
                    <a:pt x="71250" y="22858"/>
                    <a:pt x="71144" y="26600"/>
                    <a:pt x="69445" y="29512"/>
                  </a:cubicBezTo>
                  <a:cubicBezTo>
                    <a:pt x="67534" y="32780"/>
                    <a:pt x="63950" y="34967"/>
                    <a:pt x="60089" y="36035"/>
                  </a:cubicBezTo>
                  <a:cubicBezTo>
                    <a:pt x="58152" y="35218"/>
                    <a:pt x="56360" y="34032"/>
                    <a:pt x="54897" y="32451"/>
                  </a:cubicBezTo>
                  <a:cubicBezTo>
                    <a:pt x="51089" y="28326"/>
                    <a:pt x="50509" y="22106"/>
                    <a:pt x="53540" y="17653"/>
                  </a:cubicBezTo>
                  <a:cubicBezTo>
                    <a:pt x="55266" y="15123"/>
                    <a:pt x="58191" y="13475"/>
                    <a:pt x="61011" y="13462"/>
                  </a:cubicBezTo>
                  <a:close/>
                  <a:moveTo>
                    <a:pt x="23674" y="0"/>
                  </a:moveTo>
                  <a:cubicBezTo>
                    <a:pt x="22845" y="0"/>
                    <a:pt x="21930" y="86"/>
                    <a:pt x="20978" y="311"/>
                  </a:cubicBezTo>
                  <a:cubicBezTo>
                    <a:pt x="16208" y="1418"/>
                    <a:pt x="11346" y="7506"/>
                    <a:pt x="6523" y="18391"/>
                  </a:cubicBezTo>
                  <a:cubicBezTo>
                    <a:pt x="2873" y="26613"/>
                    <a:pt x="461" y="34902"/>
                    <a:pt x="198" y="35811"/>
                  </a:cubicBezTo>
                  <a:cubicBezTo>
                    <a:pt x="0" y="36496"/>
                    <a:pt x="395" y="37208"/>
                    <a:pt x="1081" y="37405"/>
                  </a:cubicBezTo>
                  <a:cubicBezTo>
                    <a:pt x="1200" y="37440"/>
                    <a:pt x="1321" y="37456"/>
                    <a:pt x="1439" y="37456"/>
                  </a:cubicBezTo>
                  <a:cubicBezTo>
                    <a:pt x="1999" y="37456"/>
                    <a:pt x="2512" y="37088"/>
                    <a:pt x="2675" y="36522"/>
                  </a:cubicBezTo>
                  <a:cubicBezTo>
                    <a:pt x="5785" y="25664"/>
                    <a:pt x="13744" y="4634"/>
                    <a:pt x="21558" y="2815"/>
                  </a:cubicBezTo>
                  <a:cubicBezTo>
                    <a:pt x="22318" y="2638"/>
                    <a:pt x="23028" y="2575"/>
                    <a:pt x="23652" y="2575"/>
                  </a:cubicBezTo>
                  <a:cubicBezTo>
                    <a:pt x="25019" y="2575"/>
                    <a:pt x="25969" y="2875"/>
                    <a:pt x="26104" y="2920"/>
                  </a:cubicBezTo>
                  <a:cubicBezTo>
                    <a:pt x="28516" y="3922"/>
                    <a:pt x="31164" y="5872"/>
                    <a:pt x="32627" y="12737"/>
                  </a:cubicBezTo>
                  <a:lnTo>
                    <a:pt x="32759" y="13304"/>
                  </a:lnTo>
                  <a:cubicBezTo>
                    <a:pt x="33695" y="17718"/>
                    <a:pt x="34867" y="23227"/>
                    <a:pt x="37252" y="27970"/>
                  </a:cubicBezTo>
                  <a:cubicBezTo>
                    <a:pt x="40112" y="33689"/>
                    <a:pt x="44131" y="37194"/>
                    <a:pt x="49494" y="38697"/>
                  </a:cubicBezTo>
                  <a:cubicBezTo>
                    <a:pt x="51100" y="39150"/>
                    <a:pt x="52844" y="39374"/>
                    <a:pt x="54637" y="39374"/>
                  </a:cubicBezTo>
                  <a:cubicBezTo>
                    <a:pt x="56391" y="39374"/>
                    <a:pt x="58192" y="39160"/>
                    <a:pt x="59957" y="38736"/>
                  </a:cubicBezTo>
                  <a:cubicBezTo>
                    <a:pt x="60840" y="39066"/>
                    <a:pt x="61775" y="39342"/>
                    <a:pt x="62724" y="39540"/>
                  </a:cubicBezTo>
                  <a:cubicBezTo>
                    <a:pt x="64240" y="39883"/>
                    <a:pt x="65768" y="40054"/>
                    <a:pt x="67244" y="40054"/>
                  </a:cubicBezTo>
                  <a:cubicBezTo>
                    <a:pt x="69339" y="40054"/>
                    <a:pt x="71355" y="39711"/>
                    <a:pt x="73147" y="39052"/>
                  </a:cubicBezTo>
                  <a:cubicBezTo>
                    <a:pt x="77087" y="37603"/>
                    <a:pt x="79183" y="31963"/>
                    <a:pt x="83004" y="21711"/>
                  </a:cubicBezTo>
                  <a:cubicBezTo>
                    <a:pt x="83729" y="19787"/>
                    <a:pt x="84467" y="17784"/>
                    <a:pt x="85310" y="15584"/>
                  </a:cubicBezTo>
                  <a:cubicBezTo>
                    <a:pt x="85626" y="14780"/>
                    <a:pt x="86430" y="12672"/>
                    <a:pt x="87893" y="12250"/>
                  </a:cubicBezTo>
                  <a:cubicBezTo>
                    <a:pt x="88089" y="12194"/>
                    <a:pt x="88303" y="12167"/>
                    <a:pt x="88526" y="12167"/>
                  </a:cubicBezTo>
                  <a:cubicBezTo>
                    <a:pt x="89139" y="12167"/>
                    <a:pt x="89815" y="12373"/>
                    <a:pt x="90357" y="12751"/>
                  </a:cubicBezTo>
                  <a:cubicBezTo>
                    <a:pt x="91187" y="13317"/>
                    <a:pt x="91543" y="14266"/>
                    <a:pt x="91727" y="14780"/>
                  </a:cubicBezTo>
                  <a:cubicBezTo>
                    <a:pt x="91767" y="14885"/>
                    <a:pt x="91806" y="14978"/>
                    <a:pt x="91833" y="15043"/>
                  </a:cubicBezTo>
                  <a:cubicBezTo>
                    <a:pt x="92729" y="17205"/>
                    <a:pt x="93783" y="20051"/>
                    <a:pt x="94811" y="22805"/>
                  </a:cubicBezTo>
                  <a:cubicBezTo>
                    <a:pt x="96353" y="26969"/>
                    <a:pt x="97802" y="30883"/>
                    <a:pt x="98725" y="32451"/>
                  </a:cubicBezTo>
                  <a:cubicBezTo>
                    <a:pt x="101571" y="37349"/>
                    <a:pt x="108359" y="39737"/>
                    <a:pt x="119453" y="39737"/>
                  </a:cubicBezTo>
                  <a:cubicBezTo>
                    <a:pt x="120118" y="39737"/>
                    <a:pt x="120799" y="39728"/>
                    <a:pt x="121495" y="39711"/>
                  </a:cubicBezTo>
                  <a:cubicBezTo>
                    <a:pt x="122207" y="39685"/>
                    <a:pt x="122760" y="39092"/>
                    <a:pt x="122747" y="38394"/>
                  </a:cubicBezTo>
                  <a:cubicBezTo>
                    <a:pt x="122720" y="37682"/>
                    <a:pt x="122154" y="37129"/>
                    <a:pt x="121455" y="37129"/>
                  </a:cubicBezTo>
                  <a:lnTo>
                    <a:pt x="121429" y="37129"/>
                  </a:lnTo>
                  <a:cubicBezTo>
                    <a:pt x="120754" y="37145"/>
                    <a:pt x="120094" y="37154"/>
                    <a:pt x="119450" y="37154"/>
                  </a:cubicBezTo>
                  <a:cubicBezTo>
                    <a:pt x="109487" y="37154"/>
                    <a:pt x="103266" y="35145"/>
                    <a:pt x="100952" y="31159"/>
                  </a:cubicBezTo>
                  <a:cubicBezTo>
                    <a:pt x="100148" y="29789"/>
                    <a:pt x="98659" y="25783"/>
                    <a:pt x="97222" y="21909"/>
                  </a:cubicBezTo>
                  <a:cubicBezTo>
                    <a:pt x="96195" y="19142"/>
                    <a:pt x="95127" y="16269"/>
                    <a:pt x="94205" y="14055"/>
                  </a:cubicBezTo>
                  <a:cubicBezTo>
                    <a:pt x="94192" y="14002"/>
                    <a:pt x="94165" y="13950"/>
                    <a:pt x="94139" y="13884"/>
                  </a:cubicBezTo>
                  <a:cubicBezTo>
                    <a:pt x="93888" y="13212"/>
                    <a:pt x="93322" y="11657"/>
                    <a:pt x="91820" y="10629"/>
                  </a:cubicBezTo>
                  <a:cubicBezTo>
                    <a:pt x="90844" y="9954"/>
                    <a:pt x="89661" y="9592"/>
                    <a:pt x="88523" y="9592"/>
                  </a:cubicBezTo>
                  <a:cubicBezTo>
                    <a:pt x="88063" y="9592"/>
                    <a:pt x="87610" y="9651"/>
                    <a:pt x="87181" y="9773"/>
                  </a:cubicBezTo>
                  <a:cubicBezTo>
                    <a:pt x="84480" y="10550"/>
                    <a:pt x="83347" y="13541"/>
                    <a:pt x="82912" y="14675"/>
                  </a:cubicBezTo>
                  <a:cubicBezTo>
                    <a:pt x="82068" y="16875"/>
                    <a:pt x="81278" y="18970"/>
                    <a:pt x="80593" y="20815"/>
                  </a:cubicBezTo>
                  <a:cubicBezTo>
                    <a:pt x="77153" y="30026"/>
                    <a:pt x="75084" y="35600"/>
                    <a:pt x="72251" y="36641"/>
                  </a:cubicBezTo>
                  <a:cubicBezTo>
                    <a:pt x="70772" y="37186"/>
                    <a:pt x="69031" y="37470"/>
                    <a:pt x="67192" y="37470"/>
                  </a:cubicBezTo>
                  <a:cubicBezTo>
                    <a:pt x="66231" y="37470"/>
                    <a:pt x="65244" y="37392"/>
                    <a:pt x="64253" y="37234"/>
                  </a:cubicBezTo>
                  <a:cubicBezTo>
                    <a:pt x="67521" y="35705"/>
                    <a:pt x="70103" y="33478"/>
                    <a:pt x="71658" y="30803"/>
                  </a:cubicBezTo>
                  <a:cubicBezTo>
                    <a:pt x="73780" y="27167"/>
                    <a:pt x="73938" y="22555"/>
                    <a:pt x="72067" y="18470"/>
                  </a:cubicBezTo>
                  <a:cubicBezTo>
                    <a:pt x="70354" y="14688"/>
                    <a:pt x="66295" y="10880"/>
                    <a:pt x="61077" y="10880"/>
                  </a:cubicBezTo>
                  <a:lnTo>
                    <a:pt x="60985" y="10880"/>
                  </a:lnTo>
                  <a:cubicBezTo>
                    <a:pt x="57295" y="10919"/>
                    <a:pt x="53632" y="12948"/>
                    <a:pt x="51418" y="16203"/>
                  </a:cubicBezTo>
                  <a:cubicBezTo>
                    <a:pt x="47715" y="21632"/>
                    <a:pt x="48387" y="29209"/>
                    <a:pt x="53012" y="34203"/>
                  </a:cubicBezTo>
                  <a:cubicBezTo>
                    <a:pt x="53882" y="35139"/>
                    <a:pt x="54897" y="35995"/>
                    <a:pt x="56004" y="36733"/>
                  </a:cubicBezTo>
                  <a:cubicBezTo>
                    <a:pt x="55520" y="36767"/>
                    <a:pt x="55038" y="36785"/>
                    <a:pt x="54563" y="36785"/>
                  </a:cubicBezTo>
                  <a:cubicBezTo>
                    <a:pt x="53019" y="36785"/>
                    <a:pt x="51532" y="36602"/>
                    <a:pt x="50193" y="36219"/>
                  </a:cubicBezTo>
                  <a:cubicBezTo>
                    <a:pt x="39638" y="33268"/>
                    <a:pt x="37107" y="21421"/>
                    <a:pt x="35276" y="12764"/>
                  </a:cubicBezTo>
                  <a:lnTo>
                    <a:pt x="35144" y="12197"/>
                  </a:lnTo>
                  <a:cubicBezTo>
                    <a:pt x="34235" y="7941"/>
                    <a:pt x="32495" y="2762"/>
                    <a:pt x="27053" y="522"/>
                  </a:cubicBezTo>
                  <a:lnTo>
                    <a:pt x="27053" y="549"/>
                  </a:lnTo>
                  <a:cubicBezTo>
                    <a:pt x="26461" y="300"/>
                    <a:pt x="25220" y="0"/>
                    <a:pt x="236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9"/>
            <p:cNvSpPr/>
            <p:nvPr/>
          </p:nvSpPr>
          <p:spPr>
            <a:xfrm>
              <a:off x="13674920" y="2847957"/>
              <a:ext cx="281112" cy="504111"/>
            </a:xfrm>
            <a:custGeom>
              <a:avLst/>
              <a:gdLst/>
              <a:ahLst/>
              <a:cxnLst/>
              <a:rect l="l" t="t" r="r" b="b"/>
              <a:pathLst>
                <a:path w="4402" h="7894" extrusionOk="0">
                  <a:moveTo>
                    <a:pt x="2399" y="0"/>
                  </a:moveTo>
                  <a:lnTo>
                    <a:pt x="1" y="791"/>
                  </a:lnTo>
                  <a:lnTo>
                    <a:pt x="2333" y="7893"/>
                  </a:lnTo>
                  <a:lnTo>
                    <a:pt x="2557" y="7814"/>
                  </a:lnTo>
                  <a:cubicBezTo>
                    <a:pt x="3756" y="7432"/>
                    <a:pt x="4402" y="6141"/>
                    <a:pt x="4006" y="4942"/>
                  </a:cubicBezTo>
                  <a:lnTo>
                    <a:pt x="23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9"/>
            <p:cNvSpPr/>
            <p:nvPr/>
          </p:nvSpPr>
          <p:spPr>
            <a:xfrm>
              <a:off x="13803661" y="2847957"/>
              <a:ext cx="159969" cy="504111"/>
            </a:xfrm>
            <a:custGeom>
              <a:avLst/>
              <a:gdLst/>
              <a:ahLst/>
              <a:cxnLst/>
              <a:rect l="l" t="t" r="r" b="b"/>
              <a:pathLst>
                <a:path w="2505" h="7894" extrusionOk="0">
                  <a:moveTo>
                    <a:pt x="383" y="0"/>
                  </a:moveTo>
                  <a:lnTo>
                    <a:pt x="1" y="132"/>
                  </a:lnTo>
                  <a:cubicBezTo>
                    <a:pt x="936" y="2623"/>
                    <a:pt x="2267" y="5983"/>
                    <a:pt x="172" y="7472"/>
                  </a:cubicBezTo>
                  <a:lnTo>
                    <a:pt x="317" y="7893"/>
                  </a:lnTo>
                  <a:lnTo>
                    <a:pt x="1358" y="7551"/>
                  </a:lnTo>
                  <a:cubicBezTo>
                    <a:pt x="2109" y="7301"/>
                    <a:pt x="2504" y="6510"/>
                    <a:pt x="2267" y="5759"/>
                  </a:cubicBezTo>
                  <a:lnTo>
                    <a:pt x="38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9"/>
            <p:cNvSpPr/>
            <p:nvPr/>
          </p:nvSpPr>
          <p:spPr>
            <a:xfrm>
              <a:off x="13828055" y="2827778"/>
              <a:ext cx="83401" cy="121206"/>
            </a:xfrm>
            <a:custGeom>
              <a:avLst/>
              <a:gdLst/>
              <a:ahLst/>
              <a:cxnLst/>
              <a:rect l="l" t="t" r="r" b="b"/>
              <a:pathLst>
                <a:path w="1306" h="1898" extrusionOk="0">
                  <a:moveTo>
                    <a:pt x="1002" y="0"/>
                  </a:moveTo>
                  <a:lnTo>
                    <a:pt x="1" y="316"/>
                  </a:lnTo>
                  <a:lnTo>
                    <a:pt x="515" y="1898"/>
                  </a:lnTo>
                  <a:lnTo>
                    <a:pt x="1305" y="949"/>
                  </a:lnTo>
                  <a:lnTo>
                    <a:pt x="10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9"/>
            <p:cNvSpPr/>
            <p:nvPr/>
          </p:nvSpPr>
          <p:spPr>
            <a:xfrm>
              <a:off x="13886167" y="3004475"/>
              <a:ext cx="83337" cy="121206"/>
            </a:xfrm>
            <a:custGeom>
              <a:avLst/>
              <a:gdLst/>
              <a:ahLst/>
              <a:cxnLst/>
              <a:rect l="l" t="t" r="r" b="b"/>
              <a:pathLst>
                <a:path w="1305" h="1898" extrusionOk="0">
                  <a:moveTo>
                    <a:pt x="988" y="0"/>
                  </a:moveTo>
                  <a:lnTo>
                    <a:pt x="0" y="317"/>
                  </a:lnTo>
                  <a:lnTo>
                    <a:pt x="514" y="1898"/>
                  </a:lnTo>
                  <a:lnTo>
                    <a:pt x="1305" y="949"/>
                  </a:lnTo>
                  <a:lnTo>
                    <a:pt x="9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9"/>
            <p:cNvSpPr/>
            <p:nvPr/>
          </p:nvSpPr>
          <p:spPr>
            <a:xfrm>
              <a:off x="13654741" y="2922864"/>
              <a:ext cx="80017" cy="70693"/>
            </a:xfrm>
            <a:custGeom>
              <a:avLst/>
              <a:gdLst/>
              <a:ahLst/>
              <a:cxnLst/>
              <a:rect l="l" t="t" r="r" b="b"/>
              <a:pathLst>
                <a:path w="1253" h="1107" extrusionOk="0">
                  <a:moveTo>
                    <a:pt x="622" y="0"/>
                  </a:moveTo>
                  <a:cubicBezTo>
                    <a:pt x="565" y="0"/>
                    <a:pt x="507" y="9"/>
                    <a:pt x="448" y="26"/>
                  </a:cubicBezTo>
                  <a:cubicBezTo>
                    <a:pt x="158" y="119"/>
                    <a:pt x="0" y="435"/>
                    <a:pt x="106" y="725"/>
                  </a:cubicBezTo>
                  <a:cubicBezTo>
                    <a:pt x="180" y="959"/>
                    <a:pt x="400" y="1107"/>
                    <a:pt x="635" y="1107"/>
                  </a:cubicBezTo>
                  <a:cubicBezTo>
                    <a:pt x="691" y="1107"/>
                    <a:pt x="748" y="1098"/>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9"/>
            <p:cNvSpPr/>
            <p:nvPr/>
          </p:nvSpPr>
          <p:spPr>
            <a:xfrm>
              <a:off x="13685840" y="3017503"/>
              <a:ext cx="80017" cy="71140"/>
            </a:xfrm>
            <a:custGeom>
              <a:avLst/>
              <a:gdLst/>
              <a:ahLst/>
              <a:cxnLst/>
              <a:rect l="l" t="t" r="r" b="b"/>
              <a:pathLst>
                <a:path w="1253" h="1114" extrusionOk="0">
                  <a:moveTo>
                    <a:pt x="633" y="1"/>
                  </a:moveTo>
                  <a:cubicBezTo>
                    <a:pt x="572" y="1"/>
                    <a:pt x="510" y="11"/>
                    <a:pt x="449" y="33"/>
                  </a:cubicBezTo>
                  <a:cubicBezTo>
                    <a:pt x="159" y="126"/>
                    <a:pt x="1" y="442"/>
                    <a:pt x="93" y="732"/>
                  </a:cubicBezTo>
                  <a:cubicBezTo>
                    <a:pt x="178" y="966"/>
                    <a:pt x="392" y="1114"/>
                    <a:pt x="631" y="1114"/>
                  </a:cubicBezTo>
                  <a:cubicBezTo>
                    <a:pt x="688" y="1114"/>
                    <a:pt x="746" y="1105"/>
                    <a:pt x="805" y="1088"/>
                  </a:cubicBezTo>
                  <a:cubicBezTo>
                    <a:pt x="1095" y="982"/>
                    <a:pt x="1253" y="679"/>
                    <a:pt x="1160" y="389"/>
                  </a:cubicBezTo>
                  <a:cubicBezTo>
                    <a:pt x="1077" y="150"/>
                    <a:pt x="862" y="1"/>
                    <a:pt x="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9"/>
            <p:cNvSpPr/>
            <p:nvPr/>
          </p:nvSpPr>
          <p:spPr>
            <a:xfrm>
              <a:off x="13735523" y="3169423"/>
              <a:ext cx="80017" cy="71140"/>
            </a:xfrm>
            <a:custGeom>
              <a:avLst/>
              <a:gdLst/>
              <a:ahLst/>
              <a:cxnLst/>
              <a:rect l="l" t="t" r="r" b="b"/>
              <a:pathLst>
                <a:path w="1253" h="1114" extrusionOk="0">
                  <a:moveTo>
                    <a:pt x="622" y="0"/>
                  </a:moveTo>
                  <a:cubicBezTo>
                    <a:pt x="565" y="0"/>
                    <a:pt x="507" y="9"/>
                    <a:pt x="448" y="26"/>
                  </a:cubicBezTo>
                  <a:cubicBezTo>
                    <a:pt x="158" y="119"/>
                    <a:pt x="0" y="435"/>
                    <a:pt x="93" y="725"/>
                  </a:cubicBezTo>
                  <a:cubicBezTo>
                    <a:pt x="176" y="964"/>
                    <a:pt x="391" y="1113"/>
                    <a:pt x="620" y="1113"/>
                  </a:cubicBezTo>
                  <a:cubicBezTo>
                    <a:pt x="681" y="1113"/>
                    <a:pt x="743" y="1103"/>
                    <a:pt x="804" y="1081"/>
                  </a:cubicBezTo>
                  <a:cubicBezTo>
                    <a:pt x="1094" y="988"/>
                    <a:pt x="1252" y="672"/>
                    <a:pt x="1160" y="382"/>
                  </a:cubicBezTo>
                  <a:cubicBezTo>
                    <a:pt x="1075" y="148"/>
                    <a:pt x="861" y="0"/>
                    <a:pt x="6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9"/>
            <p:cNvSpPr/>
            <p:nvPr/>
          </p:nvSpPr>
          <p:spPr>
            <a:xfrm>
              <a:off x="13764132" y="3256590"/>
              <a:ext cx="80017" cy="71076"/>
            </a:xfrm>
            <a:custGeom>
              <a:avLst/>
              <a:gdLst/>
              <a:ahLst/>
              <a:cxnLst/>
              <a:rect l="l" t="t" r="r" b="b"/>
              <a:pathLst>
                <a:path w="1253" h="1113" extrusionOk="0">
                  <a:moveTo>
                    <a:pt x="625" y="1"/>
                  </a:moveTo>
                  <a:cubicBezTo>
                    <a:pt x="567" y="1"/>
                    <a:pt x="507" y="11"/>
                    <a:pt x="448" y="32"/>
                  </a:cubicBezTo>
                  <a:cubicBezTo>
                    <a:pt x="158" y="124"/>
                    <a:pt x="0" y="440"/>
                    <a:pt x="93" y="730"/>
                  </a:cubicBezTo>
                  <a:cubicBezTo>
                    <a:pt x="178" y="964"/>
                    <a:pt x="391" y="1112"/>
                    <a:pt x="630" y="1112"/>
                  </a:cubicBezTo>
                  <a:cubicBezTo>
                    <a:pt x="687" y="1112"/>
                    <a:pt x="746" y="1104"/>
                    <a:pt x="804" y="1086"/>
                  </a:cubicBezTo>
                  <a:cubicBezTo>
                    <a:pt x="1094" y="994"/>
                    <a:pt x="1252" y="677"/>
                    <a:pt x="1160" y="388"/>
                  </a:cubicBezTo>
                  <a:cubicBezTo>
                    <a:pt x="1076" y="156"/>
                    <a:pt x="857" y="1"/>
                    <a:pt x="6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9"/>
            <p:cNvSpPr/>
            <p:nvPr/>
          </p:nvSpPr>
          <p:spPr>
            <a:xfrm>
              <a:off x="13877737" y="3212336"/>
              <a:ext cx="65712" cy="89659"/>
            </a:xfrm>
            <a:custGeom>
              <a:avLst/>
              <a:gdLst/>
              <a:ahLst/>
              <a:cxnLst/>
              <a:rect l="l" t="t" r="r" b="b"/>
              <a:pathLst>
                <a:path w="1029" h="1404" extrusionOk="0">
                  <a:moveTo>
                    <a:pt x="830" y="0"/>
                  </a:moveTo>
                  <a:cubicBezTo>
                    <a:pt x="791" y="0"/>
                    <a:pt x="830" y="330"/>
                    <a:pt x="646" y="712"/>
                  </a:cubicBezTo>
                  <a:cubicBezTo>
                    <a:pt x="409" y="1186"/>
                    <a:pt x="0" y="1357"/>
                    <a:pt x="27" y="1397"/>
                  </a:cubicBezTo>
                  <a:cubicBezTo>
                    <a:pt x="30" y="1401"/>
                    <a:pt x="39" y="1404"/>
                    <a:pt x="53" y="1404"/>
                  </a:cubicBezTo>
                  <a:cubicBezTo>
                    <a:pt x="167" y="1404"/>
                    <a:pt x="606" y="1258"/>
                    <a:pt x="817" y="883"/>
                  </a:cubicBezTo>
                  <a:cubicBezTo>
                    <a:pt x="1028" y="488"/>
                    <a:pt x="870" y="0"/>
                    <a:pt x="8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9"/>
            <p:cNvSpPr/>
            <p:nvPr/>
          </p:nvSpPr>
          <p:spPr>
            <a:xfrm>
              <a:off x="13815475" y="3367960"/>
              <a:ext cx="261762" cy="503281"/>
            </a:xfrm>
            <a:custGeom>
              <a:avLst/>
              <a:gdLst/>
              <a:ahLst/>
              <a:cxnLst/>
              <a:rect l="l" t="t" r="r" b="b"/>
              <a:pathLst>
                <a:path w="4099" h="7881" extrusionOk="0">
                  <a:moveTo>
                    <a:pt x="2425" y="1"/>
                  </a:moveTo>
                  <a:lnTo>
                    <a:pt x="0" y="660"/>
                  </a:lnTo>
                  <a:lnTo>
                    <a:pt x="1937" y="7881"/>
                  </a:lnTo>
                  <a:lnTo>
                    <a:pt x="2161" y="7815"/>
                  </a:lnTo>
                  <a:cubicBezTo>
                    <a:pt x="3374" y="7486"/>
                    <a:pt x="4098" y="6234"/>
                    <a:pt x="3769" y="5021"/>
                  </a:cubicBezTo>
                  <a:lnTo>
                    <a:pt x="2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9"/>
            <p:cNvSpPr/>
            <p:nvPr/>
          </p:nvSpPr>
          <p:spPr>
            <a:xfrm>
              <a:off x="13931571" y="3367960"/>
              <a:ext cx="152370" cy="503281"/>
            </a:xfrm>
            <a:custGeom>
              <a:avLst/>
              <a:gdLst/>
              <a:ahLst/>
              <a:cxnLst/>
              <a:rect l="l" t="t" r="r" b="b"/>
              <a:pathLst>
                <a:path w="2386" h="7881" extrusionOk="0">
                  <a:moveTo>
                    <a:pt x="607" y="1"/>
                  </a:moveTo>
                  <a:lnTo>
                    <a:pt x="211" y="106"/>
                  </a:lnTo>
                  <a:cubicBezTo>
                    <a:pt x="1028" y="2649"/>
                    <a:pt x="2175" y="6076"/>
                    <a:pt x="1" y="7446"/>
                  </a:cubicBezTo>
                  <a:lnTo>
                    <a:pt x="119" y="7881"/>
                  </a:lnTo>
                  <a:lnTo>
                    <a:pt x="1173" y="7591"/>
                  </a:lnTo>
                  <a:cubicBezTo>
                    <a:pt x="1938" y="7380"/>
                    <a:pt x="2386" y="6616"/>
                    <a:pt x="2175" y="5852"/>
                  </a:cubicBezTo>
                  <a:lnTo>
                    <a:pt x="60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9"/>
            <p:cNvSpPr/>
            <p:nvPr/>
          </p:nvSpPr>
          <p:spPr>
            <a:xfrm>
              <a:off x="13970270" y="3351165"/>
              <a:ext cx="81677" cy="119546"/>
            </a:xfrm>
            <a:custGeom>
              <a:avLst/>
              <a:gdLst/>
              <a:ahLst/>
              <a:cxnLst/>
              <a:rect l="l" t="t" r="r" b="b"/>
              <a:pathLst>
                <a:path w="1279" h="1872" extrusionOk="0">
                  <a:moveTo>
                    <a:pt x="1015" y="0"/>
                  </a:moveTo>
                  <a:lnTo>
                    <a:pt x="1" y="264"/>
                  </a:lnTo>
                  <a:lnTo>
                    <a:pt x="436" y="1871"/>
                  </a:lnTo>
                  <a:lnTo>
                    <a:pt x="1279" y="962"/>
                  </a:lnTo>
                  <a:lnTo>
                    <a:pt x="10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9"/>
            <p:cNvSpPr/>
            <p:nvPr/>
          </p:nvSpPr>
          <p:spPr>
            <a:xfrm>
              <a:off x="14018228" y="3530417"/>
              <a:ext cx="81741" cy="119546"/>
            </a:xfrm>
            <a:custGeom>
              <a:avLst/>
              <a:gdLst/>
              <a:ahLst/>
              <a:cxnLst/>
              <a:rect l="l" t="t" r="r" b="b"/>
              <a:pathLst>
                <a:path w="1280" h="1872" extrusionOk="0">
                  <a:moveTo>
                    <a:pt x="1016" y="0"/>
                  </a:moveTo>
                  <a:lnTo>
                    <a:pt x="1" y="264"/>
                  </a:lnTo>
                  <a:lnTo>
                    <a:pt x="436" y="1871"/>
                  </a:lnTo>
                  <a:lnTo>
                    <a:pt x="1279" y="975"/>
                  </a:lnTo>
                  <a:lnTo>
                    <a:pt x="101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9"/>
            <p:cNvSpPr/>
            <p:nvPr/>
          </p:nvSpPr>
          <p:spPr>
            <a:xfrm>
              <a:off x="13791911" y="3434948"/>
              <a:ext cx="79123" cy="71459"/>
            </a:xfrm>
            <a:custGeom>
              <a:avLst/>
              <a:gdLst/>
              <a:ahLst/>
              <a:cxnLst/>
              <a:rect l="l" t="t" r="r" b="b"/>
              <a:pathLst>
                <a:path w="1239" h="1119" extrusionOk="0">
                  <a:moveTo>
                    <a:pt x="612" y="1"/>
                  </a:moveTo>
                  <a:cubicBezTo>
                    <a:pt x="566" y="1"/>
                    <a:pt x="520" y="7"/>
                    <a:pt x="475" y="19"/>
                  </a:cubicBezTo>
                  <a:cubicBezTo>
                    <a:pt x="171" y="98"/>
                    <a:pt x="0" y="415"/>
                    <a:pt x="79" y="704"/>
                  </a:cubicBezTo>
                  <a:cubicBezTo>
                    <a:pt x="145" y="958"/>
                    <a:pt x="368" y="1119"/>
                    <a:pt x="616" y="1119"/>
                  </a:cubicBezTo>
                  <a:cubicBezTo>
                    <a:pt x="665" y="1119"/>
                    <a:pt x="715" y="1113"/>
                    <a:pt x="764" y="1100"/>
                  </a:cubicBezTo>
                  <a:cubicBezTo>
                    <a:pt x="1054" y="1021"/>
                    <a:pt x="1239" y="718"/>
                    <a:pt x="1160" y="415"/>
                  </a:cubicBezTo>
                  <a:cubicBezTo>
                    <a:pt x="1093" y="170"/>
                    <a:pt x="858" y="1"/>
                    <a:pt x="6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9"/>
            <p:cNvSpPr/>
            <p:nvPr/>
          </p:nvSpPr>
          <p:spPr>
            <a:xfrm>
              <a:off x="13817965" y="3531694"/>
              <a:ext cx="78356" cy="70693"/>
            </a:xfrm>
            <a:custGeom>
              <a:avLst/>
              <a:gdLst/>
              <a:ahLst/>
              <a:cxnLst/>
              <a:rect l="l" t="t" r="r" b="b"/>
              <a:pathLst>
                <a:path w="1227" h="1107" extrusionOk="0">
                  <a:moveTo>
                    <a:pt x="618" y="0"/>
                  </a:moveTo>
                  <a:cubicBezTo>
                    <a:pt x="571" y="0"/>
                    <a:pt x="523" y="7"/>
                    <a:pt x="475" y="20"/>
                  </a:cubicBezTo>
                  <a:cubicBezTo>
                    <a:pt x="172" y="99"/>
                    <a:pt x="1" y="402"/>
                    <a:pt x="80" y="705"/>
                  </a:cubicBezTo>
                  <a:cubicBezTo>
                    <a:pt x="146" y="947"/>
                    <a:pt x="368" y="1106"/>
                    <a:pt x="616" y="1106"/>
                  </a:cubicBezTo>
                  <a:cubicBezTo>
                    <a:pt x="665" y="1106"/>
                    <a:pt x="715" y="1100"/>
                    <a:pt x="765" y="1087"/>
                  </a:cubicBezTo>
                  <a:cubicBezTo>
                    <a:pt x="1055" y="1008"/>
                    <a:pt x="1226" y="705"/>
                    <a:pt x="1147" y="415"/>
                  </a:cubicBezTo>
                  <a:cubicBezTo>
                    <a:pt x="1081" y="162"/>
                    <a:pt x="858" y="0"/>
                    <a:pt x="6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9"/>
            <p:cNvSpPr/>
            <p:nvPr/>
          </p:nvSpPr>
          <p:spPr>
            <a:xfrm>
              <a:off x="13859218" y="3685722"/>
              <a:ext cx="79186" cy="71459"/>
            </a:xfrm>
            <a:custGeom>
              <a:avLst/>
              <a:gdLst/>
              <a:ahLst/>
              <a:cxnLst/>
              <a:rect l="l" t="t" r="r" b="b"/>
              <a:pathLst>
                <a:path w="1240" h="1119" extrusionOk="0">
                  <a:moveTo>
                    <a:pt x="613" y="1"/>
                  </a:moveTo>
                  <a:cubicBezTo>
                    <a:pt x="567" y="1"/>
                    <a:pt x="520" y="7"/>
                    <a:pt x="475" y="19"/>
                  </a:cubicBezTo>
                  <a:cubicBezTo>
                    <a:pt x="185" y="98"/>
                    <a:pt x="0" y="414"/>
                    <a:pt x="79" y="704"/>
                  </a:cubicBezTo>
                  <a:cubicBezTo>
                    <a:pt x="145" y="958"/>
                    <a:pt x="368" y="1119"/>
                    <a:pt x="616" y="1119"/>
                  </a:cubicBezTo>
                  <a:cubicBezTo>
                    <a:pt x="665" y="1119"/>
                    <a:pt x="715" y="1113"/>
                    <a:pt x="765" y="1100"/>
                  </a:cubicBezTo>
                  <a:cubicBezTo>
                    <a:pt x="1055" y="1020"/>
                    <a:pt x="1239" y="717"/>
                    <a:pt x="1160" y="414"/>
                  </a:cubicBezTo>
                  <a:cubicBezTo>
                    <a:pt x="1093" y="170"/>
                    <a:pt x="858" y="1"/>
                    <a:pt x="6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9"/>
            <p:cNvSpPr/>
            <p:nvPr/>
          </p:nvSpPr>
          <p:spPr>
            <a:xfrm>
              <a:off x="13882782" y="3774869"/>
              <a:ext cx="79123" cy="70693"/>
            </a:xfrm>
            <a:custGeom>
              <a:avLst/>
              <a:gdLst/>
              <a:ahLst/>
              <a:cxnLst/>
              <a:rect l="l" t="t" r="r" b="b"/>
              <a:pathLst>
                <a:path w="1239" h="1107" extrusionOk="0">
                  <a:moveTo>
                    <a:pt x="624" y="1"/>
                  </a:moveTo>
                  <a:cubicBezTo>
                    <a:pt x="575" y="1"/>
                    <a:pt x="525" y="7"/>
                    <a:pt x="475" y="20"/>
                  </a:cubicBezTo>
                  <a:cubicBezTo>
                    <a:pt x="185" y="99"/>
                    <a:pt x="0" y="402"/>
                    <a:pt x="79" y="692"/>
                  </a:cubicBezTo>
                  <a:cubicBezTo>
                    <a:pt x="145" y="945"/>
                    <a:pt x="377" y="1106"/>
                    <a:pt x="621" y="1106"/>
                  </a:cubicBezTo>
                  <a:cubicBezTo>
                    <a:pt x="669" y="1106"/>
                    <a:pt x="717" y="1100"/>
                    <a:pt x="765" y="1087"/>
                  </a:cubicBezTo>
                  <a:cubicBezTo>
                    <a:pt x="1068" y="1008"/>
                    <a:pt x="1239" y="705"/>
                    <a:pt x="1160" y="402"/>
                  </a:cubicBezTo>
                  <a:cubicBezTo>
                    <a:pt x="1094" y="160"/>
                    <a:pt x="872" y="1"/>
                    <a:pt x="6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9"/>
            <p:cNvSpPr/>
            <p:nvPr/>
          </p:nvSpPr>
          <p:spPr>
            <a:xfrm>
              <a:off x="13995558" y="3737384"/>
              <a:ext cx="68202" cy="86722"/>
            </a:xfrm>
            <a:custGeom>
              <a:avLst/>
              <a:gdLst/>
              <a:ahLst/>
              <a:cxnLst/>
              <a:rect l="l" t="t" r="r" b="b"/>
              <a:pathLst>
                <a:path w="1068" h="1358" extrusionOk="0">
                  <a:moveTo>
                    <a:pt x="896" y="1"/>
                  </a:moveTo>
                  <a:cubicBezTo>
                    <a:pt x="857" y="1"/>
                    <a:pt x="896" y="330"/>
                    <a:pt x="685" y="699"/>
                  </a:cubicBezTo>
                  <a:cubicBezTo>
                    <a:pt x="422" y="1160"/>
                    <a:pt x="0" y="1305"/>
                    <a:pt x="26" y="1345"/>
                  </a:cubicBezTo>
                  <a:cubicBezTo>
                    <a:pt x="31" y="1353"/>
                    <a:pt x="47" y="1357"/>
                    <a:pt x="73" y="1357"/>
                  </a:cubicBezTo>
                  <a:cubicBezTo>
                    <a:pt x="214" y="1357"/>
                    <a:pt x="632" y="1228"/>
                    <a:pt x="843" y="884"/>
                  </a:cubicBezTo>
                  <a:cubicBezTo>
                    <a:pt x="1067" y="488"/>
                    <a:pt x="949" y="1"/>
                    <a:pt x="8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9"/>
            <p:cNvSpPr/>
            <p:nvPr/>
          </p:nvSpPr>
          <p:spPr>
            <a:xfrm>
              <a:off x="13322353" y="2421316"/>
              <a:ext cx="421668" cy="435972"/>
            </a:xfrm>
            <a:custGeom>
              <a:avLst/>
              <a:gdLst/>
              <a:ahLst/>
              <a:cxnLst/>
              <a:rect l="l" t="t" r="r" b="b"/>
              <a:pathLst>
                <a:path w="6603" h="6827" extrusionOk="0">
                  <a:moveTo>
                    <a:pt x="1661" y="0"/>
                  </a:moveTo>
                  <a:lnTo>
                    <a:pt x="0" y="1898"/>
                  </a:lnTo>
                  <a:lnTo>
                    <a:pt x="5614" y="6826"/>
                  </a:lnTo>
                  <a:lnTo>
                    <a:pt x="5772" y="6642"/>
                  </a:lnTo>
                  <a:cubicBezTo>
                    <a:pt x="6602" y="5693"/>
                    <a:pt x="6510" y="4257"/>
                    <a:pt x="5561" y="3427"/>
                  </a:cubicBezTo>
                  <a:lnTo>
                    <a:pt x="166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9"/>
            <p:cNvSpPr/>
            <p:nvPr/>
          </p:nvSpPr>
          <p:spPr>
            <a:xfrm>
              <a:off x="13410671" y="2421316"/>
              <a:ext cx="349314" cy="435972"/>
            </a:xfrm>
            <a:custGeom>
              <a:avLst/>
              <a:gdLst/>
              <a:ahLst/>
              <a:cxnLst/>
              <a:rect l="l" t="t" r="r" b="b"/>
              <a:pathLst>
                <a:path w="5470" h="6827" extrusionOk="0">
                  <a:moveTo>
                    <a:pt x="278" y="0"/>
                  </a:moveTo>
                  <a:lnTo>
                    <a:pt x="1" y="304"/>
                  </a:lnTo>
                  <a:cubicBezTo>
                    <a:pt x="2083" y="1977"/>
                    <a:pt x="4942" y="4191"/>
                    <a:pt x="3901" y="6536"/>
                  </a:cubicBezTo>
                  <a:lnTo>
                    <a:pt x="4231" y="6826"/>
                  </a:lnTo>
                  <a:lnTo>
                    <a:pt x="4956" y="5996"/>
                  </a:lnTo>
                  <a:cubicBezTo>
                    <a:pt x="5469" y="5403"/>
                    <a:pt x="5417" y="4507"/>
                    <a:pt x="4824" y="3993"/>
                  </a:cubicBezTo>
                  <a:lnTo>
                    <a:pt x="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9"/>
            <p:cNvSpPr/>
            <p:nvPr/>
          </p:nvSpPr>
          <p:spPr>
            <a:xfrm>
              <a:off x="13428360" y="2370804"/>
              <a:ext cx="91767" cy="120440"/>
            </a:xfrm>
            <a:custGeom>
              <a:avLst/>
              <a:gdLst/>
              <a:ahLst/>
              <a:cxnLst/>
              <a:rect l="l" t="t" r="r" b="b"/>
              <a:pathLst>
                <a:path w="1437" h="1886" extrusionOk="0">
                  <a:moveTo>
                    <a:pt x="686" y="1"/>
                  </a:moveTo>
                  <a:lnTo>
                    <a:pt x="1" y="791"/>
                  </a:lnTo>
                  <a:lnTo>
                    <a:pt x="1239" y="1885"/>
                  </a:lnTo>
                  <a:lnTo>
                    <a:pt x="1437" y="673"/>
                  </a:lnTo>
                  <a:lnTo>
                    <a:pt x="68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9"/>
            <p:cNvSpPr/>
            <p:nvPr/>
          </p:nvSpPr>
          <p:spPr>
            <a:xfrm>
              <a:off x="13568084" y="2493668"/>
              <a:ext cx="91767" cy="119546"/>
            </a:xfrm>
            <a:custGeom>
              <a:avLst/>
              <a:gdLst/>
              <a:ahLst/>
              <a:cxnLst/>
              <a:rect l="l" t="t" r="r" b="b"/>
              <a:pathLst>
                <a:path w="1437" h="1872" extrusionOk="0">
                  <a:moveTo>
                    <a:pt x="685" y="1"/>
                  </a:moveTo>
                  <a:lnTo>
                    <a:pt x="0" y="791"/>
                  </a:lnTo>
                  <a:lnTo>
                    <a:pt x="1239" y="1872"/>
                  </a:lnTo>
                  <a:lnTo>
                    <a:pt x="1436" y="660"/>
                  </a:lnTo>
                  <a:lnTo>
                    <a:pt x="68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9"/>
            <p:cNvSpPr/>
            <p:nvPr/>
          </p:nvSpPr>
          <p:spPr>
            <a:xfrm>
              <a:off x="13329889" y="2548267"/>
              <a:ext cx="79186" cy="70948"/>
            </a:xfrm>
            <a:custGeom>
              <a:avLst/>
              <a:gdLst/>
              <a:ahLst/>
              <a:cxnLst/>
              <a:rect l="l" t="t" r="r" b="b"/>
              <a:pathLst>
                <a:path w="1240" h="1111" extrusionOk="0">
                  <a:moveTo>
                    <a:pt x="619" y="1"/>
                  </a:moveTo>
                  <a:cubicBezTo>
                    <a:pt x="462" y="1"/>
                    <a:pt x="307" y="64"/>
                    <a:pt x="198" y="187"/>
                  </a:cubicBezTo>
                  <a:cubicBezTo>
                    <a:pt x="1" y="424"/>
                    <a:pt x="14" y="780"/>
                    <a:pt x="251" y="977"/>
                  </a:cubicBezTo>
                  <a:cubicBezTo>
                    <a:pt x="359" y="1067"/>
                    <a:pt x="488" y="1111"/>
                    <a:pt x="617" y="1111"/>
                  </a:cubicBezTo>
                  <a:cubicBezTo>
                    <a:pt x="772" y="1111"/>
                    <a:pt x="927" y="1047"/>
                    <a:pt x="1042" y="925"/>
                  </a:cubicBezTo>
                  <a:cubicBezTo>
                    <a:pt x="1239" y="687"/>
                    <a:pt x="1213" y="345"/>
                    <a:pt x="989" y="134"/>
                  </a:cubicBezTo>
                  <a:cubicBezTo>
                    <a:pt x="882" y="44"/>
                    <a:pt x="750" y="1"/>
                    <a:pt x="6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9"/>
            <p:cNvSpPr/>
            <p:nvPr/>
          </p:nvSpPr>
          <p:spPr>
            <a:xfrm>
              <a:off x="13404796" y="2614170"/>
              <a:ext cx="79186" cy="70948"/>
            </a:xfrm>
            <a:custGeom>
              <a:avLst/>
              <a:gdLst/>
              <a:ahLst/>
              <a:cxnLst/>
              <a:rect l="l" t="t" r="r" b="b"/>
              <a:pathLst>
                <a:path w="1240" h="1111" extrusionOk="0">
                  <a:moveTo>
                    <a:pt x="621" y="0"/>
                  </a:moveTo>
                  <a:cubicBezTo>
                    <a:pt x="467" y="0"/>
                    <a:pt x="313" y="67"/>
                    <a:pt x="198" y="196"/>
                  </a:cubicBezTo>
                  <a:cubicBezTo>
                    <a:pt x="1" y="420"/>
                    <a:pt x="27" y="776"/>
                    <a:pt x="251" y="973"/>
                  </a:cubicBezTo>
                  <a:cubicBezTo>
                    <a:pt x="361" y="1065"/>
                    <a:pt x="493" y="1111"/>
                    <a:pt x="624" y="1111"/>
                  </a:cubicBezTo>
                  <a:cubicBezTo>
                    <a:pt x="777" y="1111"/>
                    <a:pt x="928" y="1048"/>
                    <a:pt x="1042" y="920"/>
                  </a:cubicBezTo>
                  <a:cubicBezTo>
                    <a:pt x="1239" y="696"/>
                    <a:pt x="1213" y="341"/>
                    <a:pt x="989" y="143"/>
                  </a:cubicBezTo>
                  <a:cubicBezTo>
                    <a:pt x="881" y="47"/>
                    <a:pt x="751" y="0"/>
                    <a:pt x="6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9"/>
            <p:cNvSpPr/>
            <p:nvPr/>
          </p:nvSpPr>
          <p:spPr>
            <a:xfrm>
              <a:off x="13525106" y="2719665"/>
              <a:ext cx="79186" cy="71012"/>
            </a:xfrm>
            <a:custGeom>
              <a:avLst/>
              <a:gdLst/>
              <a:ahLst/>
              <a:cxnLst/>
              <a:rect l="l" t="t" r="r" b="b"/>
              <a:pathLst>
                <a:path w="1240" h="1112" extrusionOk="0">
                  <a:moveTo>
                    <a:pt x="616" y="1"/>
                  </a:moveTo>
                  <a:cubicBezTo>
                    <a:pt x="464" y="1"/>
                    <a:pt x="312" y="63"/>
                    <a:pt x="199" y="191"/>
                  </a:cubicBezTo>
                  <a:cubicBezTo>
                    <a:pt x="1" y="415"/>
                    <a:pt x="27" y="771"/>
                    <a:pt x="251" y="968"/>
                  </a:cubicBezTo>
                  <a:cubicBezTo>
                    <a:pt x="359" y="1064"/>
                    <a:pt x="490" y="1111"/>
                    <a:pt x="619" y="1111"/>
                  </a:cubicBezTo>
                  <a:cubicBezTo>
                    <a:pt x="774" y="1111"/>
                    <a:pt x="927" y="1045"/>
                    <a:pt x="1042" y="916"/>
                  </a:cubicBezTo>
                  <a:cubicBezTo>
                    <a:pt x="1240" y="692"/>
                    <a:pt x="1213" y="336"/>
                    <a:pt x="989" y="138"/>
                  </a:cubicBezTo>
                  <a:cubicBezTo>
                    <a:pt x="880" y="47"/>
                    <a:pt x="748" y="1"/>
                    <a:pt x="6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9"/>
            <p:cNvSpPr/>
            <p:nvPr/>
          </p:nvSpPr>
          <p:spPr>
            <a:xfrm>
              <a:off x="13594138" y="2779884"/>
              <a:ext cx="79186" cy="71012"/>
            </a:xfrm>
            <a:custGeom>
              <a:avLst/>
              <a:gdLst/>
              <a:ahLst/>
              <a:cxnLst/>
              <a:rect l="l" t="t" r="r" b="b"/>
              <a:pathLst>
                <a:path w="1240" h="1112" extrusionOk="0">
                  <a:moveTo>
                    <a:pt x="617" y="1"/>
                  </a:moveTo>
                  <a:cubicBezTo>
                    <a:pt x="460" y="1"/>
                    <a:pt x="306" y="68"/>
                    <a:pt x="198" y="197"/>
                  </a:cubicBezTo>
                  <a:cubicBezTo>
                    <a:pt x="0" y="421"/>
                    <a:pt x="14" y="776"/>
                    <a:pt x="251" y="974"/>
                  </a:cubicBezTo>
                  <a:cubicBezTo>
                    <a:pt x="360" y="1065"/>
                    <a:pt x="493" y="1112"/>
                    <a:pt x="624" y="1112"/>
                  </a:cubicBezTo>
                  <a:cubicBezTo>
                    <a:pt x="777" y="1112"/>
                    <a:pt x="928" y="1049"/>
                    <a:pt x="1042" y="921"/>
                  </a:cubicBezTo>
                  <a:cubicBezTo>
                    <a:pt x="1239" y="697"/>
                    <a:pt x="1213" y="342"/>
                    <a:pt x="989" y="144"/>
                  </a:cubicBezTo>
                  <a:cubicBezTo>
                    <a:pt x="881" y="48"/>
                    <a:pt x="748" y="1"/>
                    <a:pt x="61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9"/>
            <p:cNvSpPr/>
            <p:nvPr/>
          </p:nvSpPr>
          <p:spPr>
            <a:xfrm>
              <a:off x="13699315" y="2682946"/>
              <a:ext cx="31994" cy="102048"/>
            </a:xfrm>
            <a:custGeom>
              <a:avLst/>
              <a:gdLst/>
              <a:ahLst/>
              <a:cxnLst/>
              <a:rect l="l" t="t" r="r" b="b"/>
              <a:pathLst>
                <a:path w="501" h="1598" extrusionOk="0">
                  <a:moveTo>
                    <a:pt x="46" y="0"/>
                  </a:moveTo>
                  <a:cubicBezTo>
                    <a:pt x="44" y="0"/>
                    <a:pt x="42" y="1"/>
                    <a:pt x="40" y="2"/>
                  </a:cubicBezTo>
                  <a:cubicBezTo>
                    <a:pt x="1" y="15"/>
                    <a:pt x="212" y="265"/>
                    <a:pt x="251" y="700"/>
                  </a:cubicBezTo>
                  <a:cubicBezTo>
                    <a:pt x="291" y="1214"/>
                    <a:pt x="14" y="1583"/>
                    <a:pt x="67" y="1596"/>
                  </a:cubicBezTo>
                  <a:cubicBezTo>
                    <a:pt x="68" y="1597"/>
                    <a:pt x="70" y="1597"/>
                    <a:pt x="72" y="1597"/>
                  </a:cubicBezTo>
                  <a:cubicBezTo>
                    <a:pt x="131" y="1597"/>
                    <a:pt x="501" y="1225"/>
                    <a:pt x="475" y="766"/>
                  </a:cubicBezTo>
                  <a:cubicBezTo>
                    <a:pt x="450" y="322"/>
                    <a:pt x="107" y="0"/>
                    <a:pt x="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9"/>
            <p:cNvSpPr/>
            <p:nvPr/>
          </p:nvSpPr>
          <p:spPr>
            <a:xfrm>
              <a:off x="12830062" y="2357393"/>
              <a:ext cx="477226" cy="160736"/>
            </a:xfrm>
            <a:custGeom>
              <a:avLst/>
              <a:gdLst/>
              <a:ahLst/>
              <a:cxnLst/>
              <a:rect l="l" t="t" r="r" b="b"/>
              <a:pathLst>
                <a:path w="7473" h="2517" extrusionOk="0">
                  <a:moveTo>
                    <a:pt x="0" y="0"/>
                  </a:moveTo>
                  <a:lnTo>
                    <a:pt x="0" y="2517"/>
                  </a:lnTo>
                  <a:lnTo>
                    <a:pt x="7472" y="2517"/>
                  </a:lnTo>
                  <a:lnTo>
                    <a:pt x="7472" y="2280"/>
                  </a:lnTo>
                  <a:cubicBezTo>
                    <a:pt x="7472" y="1015"/>
                    <a:pt x="6444" y="0"/>
                    <a:pt x="519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9"/>
            <p:cNvSpPr/>
            <p:nvPr/>
          </p:nvSpPr>
          <p:spPr>
            <a:xfrm>
              <a:off x="12830062" y="2357393"/>
              <a:ext cx="477226" cy="160736"/>
            </a:xfrm>
            <a:custGeom>
              <a:avLst/>
              <a:gdLst/>
              <a:ahLst/>
              <a:cxnLst/>
              <a:rect l="l" t="t" r="r" b="b"/>
              <a:pathLst>
                <a:path w="7473" h="2517" extrusionOk="0">
                  <a:moveTo>
                    <a:pt x="0" y="0"/>
                  </a:moveTo>
                  <a:lnTo>
                    <a:pt x="0" y="409"/>
                  </a:lnTo>
                  <a:cubicBezTo>
                    <a:pt x="666" y="376"/>
                    <a:pt x="1391" y="338"/>
                    <a:pt x="2115" y="338"/>
                  </a:cubicBezTo>
                  <a:cubicBezTo>
                    <a:pt x="4290" y="338"/>
                    <a:pt x="6464" y="679"/>
                    <a:pt x="7037" y="2517"/>
                  </a:cubicBezTo>
                  <a:lnTo>
                    <a:pt x="7472" y="2517"/>
                  </a:lnTo>
                  <a:lnTo>
                    <a:pt x="7472" y="1410"/>
                  </a:lnTo>
                  <a:cubicBezTo>
                    <a:pt x="7472" y="633"/>
                    <a:pt x="6840" y="0"/>
                    <a:pt x="604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9"/>
            <p:cNvSpPr/>
            <p:nvPr/>
          </p:nvSpPr>
          <p:spPr>
            <a:xfrm>
              <a:off x="12830062" y="2290022"/>
              <a:ext cx="105241" cy="67436"/>
            </a:xfrm>
            <a:custGeom>
              <a:avLst/>
              <a:gdLst/>
              <a:ahLst/>
              <a:cxnLst/>
              <a:rect l="l" t="t" r="r" b="b"/>
              <a:pathLst>
                <a:path w="1648" h="1056" extrusionOk="0">
                  <a:moveTo>
                    <a:pt x="0" y="1"/>
                  </a:moveTo>
                  <a:lnTo>
                    <a:pt x="0"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9"/>
            <p:cNvSpPr/>
            <p:nvPr/>
          </p:nvSpPr>
          <p:spPr>
            <a:xfrm>
              <a:off x="13016020" y="2290022"/>
              <a:ext cx="105241" cy="67436"/>
            </a:xfrm>
            <a:custGeom>
              <a:avLst/>
              <a:gdLst/>
              <a:ahLst/>
              <a:cxnLst/>
              <a:rect l="l" t="t" r="r" b="b"/>
              <a:pathLst>
                <a:path w="1648" h="1056" extrusionOk="0">
                  <a:moveTo>
                    <a:pt x="1" y="1"/>
                  </a:moveTo>
                  <a:lnTo>
                    <a:pt x="1" y="1055"/>
                  </a:lnTo>
                  <a:lnTo>
                    <a:pt x="1648" y="1055"/>
                  </a:lnTo>
                  <a:lnTo>
                    <a:pt x="10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9"/>
            <p:cNvSpPr/>
            <p:nvPr/>
          </p:nvSpPr>
          <p:spPr>
            <a:xfrm>
              <a:off x="12857011" y="2482748"/>
              <a:ext cx="71587" cy="70757"/>
            </a:xfrm>
            <a:custGeom>
              <a:avLst/>
              <a:gdLst/>
              <a:ahLst/>
              <a:cxnLst/>
              <a:rect l="l" t="t" r="r" b="b"/>
              <a:pathLst>
                <a:path w="1121" h="1108" extrusionOk="0">
                  <a:moveTo>
                    <a:pt x="567" y="0"/>
                  </a:moveTo>
                  <a:cubicBezTo>
                    <a:pt x="251" y="0"/>
                    <a:pt x="0" y="251"/>
                    <a:pt x="0" y="554"/>
                  </a:cubicBezTo>
                  <a:cubicBezTo>
                    <a:pt x="0" y="857"/>
                    <a:pt x="251" y="1107"/>
                    <a:pt x="567" y="1107"/>
                  </a:cubicBezTo>
                  <a:cubicBezTo>
                    <a:pt x="870" y="1107"/>
                    <a:pt x="1120" y="857"/>
                    <a:pt x="1120" y="554"/>
                  </a:cubicBezTo>
                  <a:cubicBezTo>
                    <a:pt x="1120" y="251"/>
                    <a:pt x="870" y="0"/>
                    <a:pt x="5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9"/>
            <p:cNvSpPr/>
            <p:nvPr/>
          </p:nvSpPr>
          <p:spPr>
            <a:xfrm>
              <a:off x="12957142"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70" y="1107"/>
                    <a:pt x="1107" y="857"/>
                    <a:pt x="1107" y="554"/>
                  </a:cubicBezTo>
                  <a:cubicBezTo>
                    <a:pt x="1107" y="251"/>
                    <a:pt x="870"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9"/>
            <p:cNvSpPr/>
            <p:nvPr/>
          </p:nvSpPr>
          <p:spPr>
            <a:xfrm>
              <a:off x="13116982" y="2482748"/>
              <a:ext cx="70757" cy="70757"/>
            </a:xfrm>
            <a:custGeom>
              <a:avLst/>
              <a:gdLst/>
              <a:ahLst/>
              <a:cxnLst/>
              <a:rect l="l" t="t" r="r" b="b"/>
              <a:pathLst>
                <a:path w="1108" h="1108" extrusionOk="0">
                  <a:moveTo>
                    <a:pt x="554" y="0"/>
                  </a:moveTo>
                  <a:cubicBezTo>
                    <a:pt x="251" y="0"/>
                    <a:pt x="1" y="251"/>
                    <a:pt x="1" y="554"/>
                  </a:cubicBezTo>
                  <a:cubicBezTo>
                    <a:pt x="1" y="857"/>
                    <a:pt x="251" y="1107"/>
                    <a:pt x="554" y="1107"/>
                  </a:cubicBezTo>
                  <a:cubicBezTo>
                    <a:pt x="871" y="1107"/>
                    <a:pt x="1108" y="857"/>
                    <a:pt x="1108" y="554"/>
                  </a:cubicBezTo>
                  <a:cubicBezTo>
                    <a:pt x="1108" y="251"/>
                    <a:pt x="871"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9"/>
            <p:cNvSpPr/>
            <p:nvPr/>
          </p:nvSpPr>
          <p:spPr>
            <a:xfrm>
              <a:off x="13208747" y="2482748"/>
              <a:ext cx="70757" cy="70757"/>
            </a:xfrm>
            <a:custGeom>
              <a:avLst/>
              <a:gdLst/>
              <a:ahLst/>
              <a:cxnLst/>
              <a:rect l="l" t="t" r="r" b="b"/>
              <a:pathLst>
                <a:path w="1108" h="1108" extrusionOk="0">
                  <a:moveTo>
                    <a:pt x="554" y="0"/>
                  </a:moveTo>
                  <a:cubicBezTo>
                    <a:pt x="251" y="0"/>
                    <a:pt x="0" y="251"/>
                    <a:pt x="0" y="554"/>
                  </a:cubicBezTo>
                  <a:cubicBezTo>
                    <a:pt x="0" y="857"/>
                    <a:pt x="251" y="1107"/>
                    <a:pt x="554" y="1107"/>
                  </a:cubicBezTo>
                  <a:cubicBezTo>
                    <a:pt x="857" y="1107"/>
                    <a:pt x="1107" y="857"/>
                    <a:pt x="1107" y="554"/>
                  </a:cubicBezTo>
                  <a:cubicBezTo>
                    <a:pt x="1107" y="251"/>
                    <a:pt x="857" y="0"/>
                    <a:pt x="5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9"/>
            <p:cNvSpPr/>
            <p:nvPr/>
          </p:nvSpPr>
          <p:spPr>
            <a:xfrm>
              <a:off x="13207023" y="2371889"/>
              <a:ext cx="75802" cy="77271"/>
            </a:xfrm>
            <a:custGeom>
              <a:avLst/>
              <a:gdLst/>
              <a:ahLst/>
              <a:cxnLst/>
              <a:rect l="l" t="t" r="r" b="b"/>
              <a:pathLst>
                <a:path w="1187" h="1210" extrusionOk="0">
                  <a:moveTo>
                    <a:pt x="115" y="0"/>
                  </a:moveTo>
                  <a:cubicBezTo>
                    <a:pt x="56" y="0"/>
                    <a:pt x="18" y="9"/>
                    <a:pt x="14" y="23"/>
                  </a:cubicBezTo>
                  <a:cubicBezTo>
                    <a:pt x="1" y="63"/>
                    <a:pt x="330" y="116"/>
                    <a:pt x="633" y="406"/>
                  </a:cubicBezTo>
                  <a:cubicBezTo>
                    <a:pt x="1010" y="769"/>
                    <a:pt x="1041" y="1210"/>
                    <a:pt x="1092" y="1210"/>
                  </a:cubicBezTo>
                  <a:cubicBezTo>
                    <a:pt x="1093" y="1210"/>
                    <a:pt x="1094" y="1210"/>
                    <a:pt x="1095" y="1209"/>
                  </a:cubicBezTo>
                  <a:cubicBezTo>
                    <a:pt x="1147" y="1196"/>
                    <a:pt x="1187" y="656"/>
                    <a:pt x="844" y="313"/>
                  </a:cubicBezTo>
                  <a:cubicBezTo>
                    <a:pt x="612" y="71"/>
                    <a:pt x="280" y="0"/>
                    <a:pt x="11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9"/>
            <p:cNvSpPr/>
            <p:nvPr/>
          </p:nvSpPr>
          <p:spPr>
            <a:xfrm>
              <a:off x="12291537" y="4607461"/>
              <a:ext cx="47129" cy="50577"/>
            </a:xfrm>
            <a:custGeom>
              <a:avLst/>
              <a:gdLst/>
              <a:ahLst/>
              <a:cxnLst/>
              <a:rect l="l" t="t" r="r" b="b"/>
              <a:pathLst>
                <a:path w="738" h="792" extrusionOk="0">
                  <a:moveTo>
                    <a:pt x="369" y="1"/>
                  </a:moveTo>
                  <a:cubicBezTo>
                    <a:pt x="329" y="1"/>
                    <a:pt x="303" y="14"/>
                    <a:pt x="264" y="14"/>
                  </a:cubicBezTo>
                  <a:cubicBezTo>
                    <a:pt x="211" y="27"/>
                    <a:pt x="145" y="67"/>
                    <a:pt x="105" y="106"/>
                  </a:cubicBezTo>
                  <a:cubicBezTo>
                    <a:pt x="79" y="133"/>
                    <a:pt x="66" y="159"/>
                    <a:pt x="53" y="185"/>
                  </a:cubicBezTo>
                  <a:cubicBezTo>
                    <a:pt x="13" y="238"/>
                    <a:pt x="0" y="304"/>
                    <a:pt x="0" y="370"/>
                  </a:cubicBezTo>
                  <a:lnTo>
                    <a:pt x="0" y="423"/>
                  </a:lnTo>
                  <a:cubicBezTo>
                    <a:pt x="0" y="475"/>
                    <a:pt x="0" y="528"/>
                    <a:pt x="26" y="568"/>
                  </a:cubicBezTo>
                  <a:cubicBezTo>
                    <a:pt x="40" y="607"/>
                    <a:pt x="66" y="647"/>
                    <a:pt x="105" y="686"/>
                  </a:cubicBezTo>
                  <a:cubicBezTo>
                    <a:pt x="132" y="726"/>
                    <a:pt x="171" y="739"/>
                    <a:pt x="224" y="765"/>
                  </a:cubicBezTo>
                  <a:cubicBezTo>
                    <a:pt x="264" y="778"/>
                    <a:pt x="316" y="792"/>
                    <a:pt x="369" y="792"/>
                  </a:cubicBezTo>
                  <a:cubicBezTo>
                    <a:pt x="395" y="792"/>
                    <a:pt x="435" y="778"/>
                    <a:pt x="461" y="778"/>
                  </a:cubicBezTo>
                  <a:cubicBezTo>
                    <a:pt x="527" y="765"/>
                    <a:pt x="580" y="726"/>
                    <a:pt x="619" y="686"/>
                  </a:cubicBezTo>
                  <a:cubicBezTo>
                    <a:pt x="646" y="660"/>
                    <a:pt x="659" y="633"/>
                    <a:pt x="685" y="607"/>
                  </a:cubicBezTo>
                  <a:cubicBezTo>
                    <a:pt x="712" y="554"/>
                    <a:pt x="738" y="488"/>
                    <a:pt x="738" y="423"/>
                  </a:cubicBezTo>
                  <a:lnTo>
                    <a:pt x="738" y="370"/>
                  </a:lnTo>
                  <a:cubicBezTo>
                    <a:pt x="738" y="317"/>
                    <a:pt x="725" y="278"/>
                    <a:pt x="698" y="225"/>
                  </a:cubicBezTo>
                  <a:cubicBezTo>
                    <a:pt x="685" y="185"/>
                    <a:pt x="659" y="146"/>
                    <a:pt x="619" y="106"/>
                  </a:cubicBezTo>
                  <a:cubicBezTo>
                    <a:pt x="593" y="80"/>
                    <a:pt x="553" y="54"/>
                    <a:pt x="501" y="40"/>
                  </a:cubicBezTo>
                  <a:cubicBezTo>
                    <a:pt x="461"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9"/>
            <p:cNvSpPr/>
            <p:nvPr/>
          </p:nvSpPr>
          <p:spPr>
            <a:xfrm>
              <a:off x="12649149" y="4393726"/>
              <a:ext cx="50577" cy="50577"/>
            </a:xfrm>
            <a:custGeom>
              <a:avLst/>
              <a:gdLst/>
              <a:ahLst/>
              <a:cxnLst/>
              <a:rect l="l" t="t" r="r" b="b"/>
              <a:pathLst>
                <a:path w="792" h="792" extrusionOk="0">
                  <a:moveTo>
                    <a:pt x="369" y="1"/>
                  </a:moveTo>
                  <a:cubicBezTo>
                    <a:pt x="330" y="1"/>
                    <a:pt x="277" y="14"/>
                    <a:pt x="238" y="40"/>
                  </a:cubicBezTo>
                  <a:cubicBezTo>
                    <a:pt x="185" y="54"/>
                    <a:pt x="145" y="80"/>
                    <a:pt x="119" y="119"/>
                  </a:cubicBezTo>
                  <a:cubicBezTo>
                    <a:pt x="93" y="133"/>
                    <a:pt x="79" y="159"/>
                    <a:pt x="53" y="185"/>
                  </a:cubicBezTo>
                  <a:cubicBezTo>
                    <a:pt x="27" y="251"/>
                    <a:pt x="0" y="304"/>
                    <a:pt x="0" y="370"/>
                  </a:cubicBezTo>
                  <a:cubicBezTo>
                    <a:pt x="14" y="409"/>
                    <a:pt x="14" y="436"/>
                    <a:pt x="14" y="475"/>
                  </a:cubicBezTo>
                  <a:cubicBezTo>
                    <a:pt x="40" y="528"/>
                    <a:pt x="66" y="581"/>
                    <a:pt x="119" y="633"/>
                  </a:cubicBezTo>
                  <a:lnTo>
                    <a:pt x="172" y="686"/>
                  </a:lnTo>
                  <a:cubicBezTo>
                    <a:pt x="198" y="726"/>
                    <a:pt x="238" y="752"/>
                    <a:pt x="290" y="765"/>
                  </a:cubicBezTo>
                  <a:cubicBezTo>
                    <a:pt x="330" y="792"/>
                    <a:pt x="383" y="792"/>
                    <a:pt x="422" y="792"/>
                  </a:cubicBezTo>
                  <a:cubicBezTo>
                    <a:pt x="475" y="792"/>
                    <a:pt x="527" y="792"/>
                    <a:pt x="567" y="765"/>
                  </a:cubicBezTo>
                  <a:cubicBezTo>
                    <a:pt x="620" y="752"/>
                    <a:pt x="659" y="726"/>
                    <a:pt x="686" y="686"/>
                  </a:cubicBezTo>
                  <a:cubicBezTo>
                    <a:pt x="712" y="660"/>
                    <a:pt x="725" y="633"/>
                    <a:pt x="751" y="607"/>
                  </a:cubicBezTo>
                  <a:cubicBezTo>
                    <a:pt x="778" y="554"/>
                    <a:pt x="791" y="488"/>
                    <a:pt x="791" y="423"/>
                  </a:cubicBezTo>
                  <a:cubicBezTo>
                    <a:pt x="791" y="396"/>
                    <a:pt x="791" y="357"/>
                    <a:pt x="778" y="330"/>
                  </a:cubicBezTo>
                  <a:cubicBezTo>
                    <a:pt x="765" y="264"/>
                    <a:pt x="738" y="212"/>
                    <a:pt x="686" y="172"/>
                  </a:cubicBezTo>
                  <a:lnTo>
                    <a:pt x="633" y="119"/>
                  </a:lnTo>
                  <a:cubicBezTo>
                    <a:pt x="607" y="80"/>
                    <a:pt x="567" y="54"/>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9"/>
            <p:cNvSpPr/>
            <p:nvPr/>
          </p:nvSpPr>
          <p:spPr>
            <a:xfrm>
              <a:off x="13014360" y="4115237"/>
              <a:ext cx="47193" cy="50513"/>
            </a:xfrm>
            <a:custGeom>
              <a:avLst/>
              <a:gdLst/>
              <a:ahLst/>
              <a:cxnLst/>
              <a:rect l="l" t="t" r="r" b="b"/>
              <a:pathLst>
                <a:path w="739" h="791" extrusionOk="0">
                  <a:moveTo>
                    <a:pt x="369" y="0"/>
                  </a:moveTo>
                  <a:cubicBezTo>
                    <a:pt x="343" y="0"/>
                    <a:pt x="303" y="0"/>
                    <a:pt x="277" y="13"/>
                  </a:cubicBezTo>
                  <a:cubicBezTo>
                    <a:pt x="211" y="27"/>
                    <a:pt x="158" y="66"/>
                    <a:pt x="106" y="106"/>
                  </a:cubicBezTo>
                  <a:cubicBezTo>
                    <a:pt x="93" y="132"/>
                    <a:pt x="79" y="158"/>
                    <a:pt x="53" y="185"/>
                  </a:cubicBezTo>
                  <a:cubicBezTo>
                    <a:pt x="27" y="237"/>
                    <a:pt x="0" y="303"/>
                    <a:pt x="0" y="369"/>
                  </a:cubicBezTo>
                  <a:lnTo>
                    <a:pt x="0" y="422"/>
                  </a:lnTo>
                  <a:cubicBezTo>
                    <a:pt x="0" y="475"/>
                    <a:pt x="14" y="514"/>
                    <a:pt x="40" y="567"/>
                  </a:cubicBezTo>
                  <a:cubicBezTo>
                    <a:pt x="53" y="606"/>
                    <a:pt x="79" y="646"/>
                    <a:pt x="106" y="685"/>
                  </a:cubicBezTo>
                  <a:cubicBezTo>
                    <a:pt x="145" y="712"/>
                    <a:pt x="185" y="738"/>
                    <a:pt x="224" y="751"/>
                  </a:cubicBezTo>
                  <a:cubicBezTo>
                    <a:pt x="277" y="778"/>
                    <a:pt x="317" y="791"/>
                    <a:pt x="369" y="791"/>
                  </a:cubicBezTo>
                  <a:cubicBezTo>
                    <a:pt x="409" y="778"/>
                    <a:pt x="435" y="778"/>
                    <a:pt x="475" y="778"/>
                  </a:cubicBezTo>
                  <a:cubicBezTo>
                    <a:pt x="527" y="751"/>
                    <a:pt x="580" y="725"/>
                    <a:pt x="633" y="685"/>
                  </a:cubicBezTo>
                  <a:cubicBezTo>
                    <a:pt x="646" y="659"/>
                    <a:pt x="672" y="633"/>
                    <a:pt x="686" y="606"/>
                  </a:cubicBezTo>
                  <a:cubicBezTo>
                    <a:pt x="725" y="554"/>
                    <a:pt x="738" y="488"/>
                    <a:pt x="738" y="422"/>
                  </a:cubicBezTo>
                  <a:lnTo>
                    <a:pt x="738" y="369"/>
                  </a:lnTo>
                  <a:cubicBezTo>
                    <a:pt x="738" y="316"/>
                    <a:pt x="725" y="264"/>
                    <a:pt x="712" y="224"/>
                  </a:cubicBezTo>
                  <a:cubicBezTo>
                    <a:pt x="699" y="172"/>
                    <a:pt x="672" y="132"/>
                    <a:pt x="633" y="106"/>
                  </a:cubicBezTo>
                  <a:cubicBezTo>
                    <a:pt x="593" y="66"/>
                    <a:pt x="554" y="40"/>
                    <a:pt x="514" y="27"/>
                  </a:cubicBezTo>
                  <a:cubicBezTo>
                    <a:pt x="475" y="0"/>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9"/>
            <p:cNvSpPr/>
            <p:nvPr/>
          </p:nvSpPr>
          <p:spPr>
            <a:xfrm>
              <a:off x="13369481" y="3787896"/>
              <a:ext cx="60603" cy="47193"/>
            </a:xfrm>
            <a:custGeom>
              <a:avLst/>
              <a:gdLst/>
              <a:ahLst/>
              <a:cxnLst/>
              <a:rect l="l" t="t" r="r" b="b"/>
              <a:pathLst>
                <a:path w="949"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9"/>
            <p:cNvSpPr/>
            <p:nvPr/>
          </p:nvSpPr>
          <p:spPr>
            <a:xfrm>
              <a:off x="14110824" y="3545552"/>
              <a:ext cx="47193" cy="52237"/>
            </a:xfrm>
            <a:custGeom>
              <a:avLst/>
              <a:gdLst/>
              <a:ahLst/>
              <a:cxnLst/>
              <a:rect l="l" t="t" r="r" b="b"/>
              <a:pathLst>
                <a:path w="739" h="818" extrusionOk="0">
                  <a:moveTo>
                    <a:pt x="369" y="0"/>
                  </a:moveTo>
                  <a:cubicBezTo>
                    <a:pt x="343" y="13"/>
                    <a:pt x="303" y="13"/>
                    <a:pt x="277" y="13"/>
                  </a:cubicBezTo>
                  <a:cubicBezTo>
                    <a:pt x="211" y="40"/>
                    <a:pt x="158" y="66"/>
                    <a:pt x="119" y="106"/>
                  </a:cubicBezTo>
                  <a:cubicBezTo>
                    <a:pt x="93" y="132"/>
                    <a:pt x="79" y="158"/>
                    <a:pt x="53" y="185"/>
                  </a:cubicBezTo>
                  <a:cubicBezTo>
                    <a:pt x="27" y="237"/>
                    <a:pt x="14" y="303"/>
                    <a:pt x="14" y="369"/>
                  </a:cubicBezTo>
                  <a:lnTo>
                    <a:pt x="14" y="448"/>
                  </a:lnTo>
                  <a:cubicBezTo>
                    <a:pt x="0" y="501"/>
                    <a:pt x="14" y="541"/>
                    <a:pt x="40" y="593"/>
                  </a:cubicBezTo>
                  <a:cubicBezTo>
                    <a:pt x="53" y="633"/>
                    <a:pt x="79" y="672"/>
                    <a:pt x="119" y="699"/>
                  </a:cubicBezTo>
                  <a:cubicBezTo>
                    <a:pt x="145" y="738"/>
                    <a:pt x="185" y="765"/>
                    <a:pt x="238" y="778"/>
                  </a:cubicBezTo>
                  <a:cubicBezTo>
                    <a:pt x="277" y="804"/>
                    <a:pt x="330" y="817"/>
                    <a:pt x="369" y="817"/>
                  </a:cubicBezTo>
                  <a:cubicBezTo>
                    <a:pt x="409" y="804"/>
                    <a:pt x="435" y="804"/>
                    <a:pt x="475" y="804"/>
                  </a:cubicBezTo>
                  <a:cubicBezTo>
                    <a:pt x="541" y="778"/>
                    <a:pt x="593" y="751"/>
                    <a:pt x="633" y="699"/>
                  </a:cubicBezTo>
                  <a:cubicBezTo>
                    <a:pt x="659" y="685"/>
                    <a:pt x="672" y="659"/>
                    <a:pt x="699" y="633"/>
                  </a:cubicBezTo>
                  <a:cubicBezTo>
                    <a:pt x="725" y="567"/>
                    <a:pt x="738" y="514"/>
                    <a:pt x="738" y="448"/>
                  </a:cubicBezTo>
                  <a:lnTo>
                    <a:pt x="738" y="369"/>
                  </a:lnTo>
                  <a:cubicBezTo>
                    <a:pt x="738" y="316"/>
                    <a:pt x="738" y="277"/>
                    <a:pt x="712" y="224"/>
                  </a:cubicBezTo>
                  <a:cubicBezTo>
                    <a:pt x="699" y="185"/>
                    <a:pt x="672" y="145"/>
                    <a:pt x="633" y="106"/>
                  </a:cubicBezTo>
                  <a:cubicBezTo>
                    <a:pt x="607" y="79"/>
                    <a:pt x="567" y="53"/>
                    <a:pt x="514" y="40"/>
                  </a:cubicBezTo>
                  <a:cubicBezTo>
                    <a:pt x="475"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9"/>
            <p:cNvSpPr/>
            <p:nvPr/>
          </p:nvSpPr>
          <p:spPr>
            <a:xfrm>
              <a:off x="14475205" y="3648173"/>
              <a:ext cx="47193" cy="52237"/>
            </a:xfrm>
            <a:custGeom>
              <a:avLst/>
              <a:gdLst/>
              <a:ahLst/>
              <a:cxnLst/>
              <a:rect l="l" t="t" r="r" b="b"/>
              <a:pathLst>
                <a:path w="739" h="818" extrusionOk="0">
                  <a:moveTo>
                    <a:pt x="369" y="1"/>
                  </a:moveTo>
                  <a:cubicBezTo>
                    <a:pt x="330" y="14"/>
                    <a:pt x="303" y="14"/>
                    <a:pt x="264" y="14"/>
                  </a:cubicBezTo>
                  <a:cubicBezTo>
                    <a:pt x="198" y="40"/>
                    <a:pt x="145" y="67"/>
                    <a:pt x="106" y="106"/>
                  </a:cubicBezTo>
                  <a:cubicBezTo>
                    <a:pt x="79" y="133"/>
                    <a:pt x="66" y="159"/>
                    <a:pt x="53" y="185"/>
                  </a:cubicBezTo>
                  <a:cubicBezTo>
                    <a:pt x="13" y="238"/>
                    <a:pt x="0" y="304"/>
                    <a:pt x="0" y="370"/>
                  </a:cubicBezTo>
                  <a:lnTo>
                    <a:pt x="0" y="449"/>
                  </a:lnTo>
                  <a:cubicBezTo>
                    <a:pt x="0" y="488"/>
                    <a:pt x="0" y="541"/>
                    <a:pt x="26" y="581"/>
                  </a:cubicBezTo>
                  <a:cubicBezTo>
                    <a:pt x="40" y="633"/>
                    <a:pt x="66" y="673"/>
                    <a:pt x="106" y="699"/>
                  </a:cubicBezTo>
                  <a:cubicBezTo>
                    <a:pt x="132" y="739"/>
                    <a:pt x="171" y="765"/>
                    <a:pt x="224" y="778"/>
                  </a:cubicBezTo>
                  <a:cubicBezTo>
                    <a:pt x="264" y="805"/>
                    <a:pt x="316" y="818"/>
                    <a:pt x="369" y="818"/>
                  </a:cubicBezTo>
                  <a:cubicBezTo>
                    <a:pt x="395" y="805"/>
                    <a:pt x="435" y="805"/>
                    <a:pt x="461" y="805"/>
                  </a:cubicBezTo>
                  <a:cubicBezTo>
                    <a:pt x="527" y="778"/>
                    <a:pt x="580" y="752"/>
                    <a:pt x="619" y="699"/>
                  </a:cubicBezTo>
                  <a:cubicBezTo>
                    <a:pt x="646" y="673"/>
                    <a:pt x="659" y="660"/>
                    <a:pt x="685" y="633"/>
                  </a:cubicBezTo>
                  <a:cubicBezTo>
                    <a:pt x="712" y="567"/>
                    <a:pt x="738" y="515"/>
                    <a:pt x="738" y="449"/>
                  </a:cubicBezTo>
                  <a:lnTo>
                    <a:pt x="738" y="370"/>
                  </a:lnTo>
                  <a:cubicBezTo>
                    <a:pt x="738" y="317"/>
                    <a:pt x="725" y="278"/>
                    <a:pt x="699" y="225"/>
                  </a:cubicBezTo>
                  <a:cubicBezTo>
                    <a:pt x="685" y="185"/>
                    <a:pt x="659" y="146"/>
                    <a:pt x="619" y="106"/>
                  </a:cubicBezTo>
                  <a:cubicBezTo>
                    <a:pt x="593" y="80"/>
                    <a:pt x="554" y="54"/>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9"/>
            <p:cNvSpPr/>
            <p:nvPr/>
          </p:nvSpPr>
          <p:spPr>
            <a:xfrm>
              <a:off x="15202243" y="4152275"/>
              <a:ext cx="52237" cy="46618"/>
            </a:xfrm>
            <a:custGeom>
              <a:avLst/>
              <a:gdLst/>
              <a:ahLst/>
              <a:cxnLst/>
              <a:rect l="l" t="t" r="r" b="b"/>
              <a:pathLst>
                <a:path w="818" h="730" extrusionOk="0">
                  <a:moveTo>
                    <a:pt x="369" y="0"/>
                  </a:moveTo>
                  <a:cubicBezTo>
                    <a:pt x="317" y="0"/>
                    <a:pt x="277" y="0"/>
                    <a:pt x="224" y="26"/>
                  </a:cubicBezTo>
                  <a:cubicBezTo>
                    <a:pt x="185" y="40"/>
                    <a:pt x="145" y="66"/>
                    <a:pt x="106" y="105"/>
                  </a:cubicBezTo>
                  <a:cubicBezTo>
                    <a:pt x="79" y="132"/>
                    <a:pt x="53" y="171"/>
                    <a:pt x="40" y="224"/>
                  </a:cubicBezTo>
                  <a:cubicBezTo>
                    <a:pt x="14" y="264"/>
                    <a:pt x="0" y="316"/>
                    <a:pt x="0" y="369"/>
                  </a:cubicBezTo>
                  <a:cubicBezTo>
                    <a:pt x="0" y="395"/>
                    <a:pt x="14" y="435"/>
                    <a:pt x="14" y="461"/>
                  </a:cubicBezTo>
                  <a:cubicBezTo>
                    <a:pt x="27" y="527"/>
                    <a:pt x="66" y="580"/>
                    <a:pt x="106" y="619"/>
                  </a:cubicBezTo>
                  <a:cubicBezTo>
                    <a:pt x="132" y="646"/>
                    <a:pt x="158" y="659"/>
                    <a:pt x="185" y="685"/>
                  </a:cubicBezTo>
                  <a:cubicBezTo>
                    <a:pt x="238" y="712"/>
                    <a:pt x="303" y="725"/>
                    <a:pt x="369" y="725"/>
                  </a:cubicBezTo>
                  <a:lnTo>
                    <a:pt x="448" y="725"/>
                  </a:lnTo>
                  <a:cubicBezTo>
                    <a:pt x="459" y="728"/>
                    <a:pt x="471" y="730"/>
                    <a:pt x="482" y="730"/>
                  </a:cubicBezTo>
                  <a:cubicBezTo>
                    <a:pt x="515" y="730"/>
                    <a:pt x="551" y="718"/>
                    <a:pt x="580" y="698"/>
                  </a:cubicBezTo>
                  <a:cubicBezTo>
                    <a:pt x="633" y="685"/>
                    <a:pt x="672" y="659"/>
                    <a:pt x="699" y="619"/>
                  </a:cubicBezTo>
                  <a:cubicBezTo>
                    <a:pt x="738" y="593"/>
                    <a:pt x="765" y="553"/>
                    <a:pt x="778" y="501"/>
                  </a:cubicBezTo>
                  <a:cubicBezTo>
                    <a:pt x="804" y="461"/>
                    <a:pt x="817" y="409"/>
                    <a:pt x="804" y="369"/>
                  </a:cubicBezTo>
                  <a:cubicBezTo>
                    <a:pt x="804" y="329"/>
                    <a:pt x="804" y="303"/>
                    <a:pt x="791" y="264"/>
                  </a:cubicBezTo>
                  <a:cubicBezTo>
                    <a:pt x="778" y="198"/>
                    <a:pt x="751" y="145"/>
                    <a:pt x="699" y="105"/>
                  </a:cubicBezTo>
                  <a:cubicBezTo>
                    <a:pt x="672" y="79"/>
                    <a:pt x="659" y="66"/>
                    <a:pt x="633" y="40"/>
                  </a:cubicBezTo>
                  <a:cubicBezTo>
                    <a:pt x="567" y="13"/>
                    <a:pt x="514" y="0"/>
                    <a:pt x="44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9"/>
            <p:cNvSpPr/>
            <p:nvPr/>
          </p:nvSpPr>
          <p:spPr>
            <a:xfrm>
              <a:off x="15580035" y="4464417"/>
              <a:ext cx="47193" cy="51407"/>
            </a:xfrm>
            <a:custGeom>
              <a:avLst/>
              <a:gdLst/>
              <a:ahLst/>
              <a:cxnLst/>
              <a:rect l="l" t="t" r="r" b="b"/>
              <a:pathLst>
                <a:path w="739" h="805" extrusionOk="0">
                  <a:moveTo>
                    <a:pt x="370" y="1"/>
                  </a:moveTo>
                  <a:cubicBezTo>
                    <a:pt x="330" y="1"/>
                    <a:pt x="304" y="14"/>
                    <a:pt x="265" y="14"/>
                  </a:cubicBezTo>
                  <a:cubicBezTo>
                    <a:pt x="212" y="27"/>
                    <a:pt x="159" y="67"/>
                    <a:pt x="106" y="106"/>
                  </a:cubicBezTo>
                  <a:cubicBezTo>
                    <a:pt x="93" y="133"/>
                    <a:pt x="67" y="159"/>
                    <a:pt x="54" y="185"/>
                  </a:cubicBezTo>
                  <a:cubicBezTo>
                    <a:pt x="14" y="238"/>
                    <a:pt x="1" y="304"/>
                    <a:pt x="1" y="370"/>
                  </a:cubicBezTo>
                  <a:lnTo>
                    <a:pt x="1" y="436"/>
                  </a:lnTo>
                  <a:cubicBezTo>
                    <a:pt x="1" y="488"/>
                    <a:pt x="14" y="541"/>
                    <a:pt x="27" y="581"/>
                  </a:cubicBezTo>
                  <a:cubicBezTo>
                    <a:pt x="54" y="633"/>
                    <a:pt x="67" y="673"/>
                    <a:pt x="106" y="699"/>
                  </a:cubicBezTo>
                  <a:cubicBezTo>
                    <a:pt x="146" y="739"/>
                    <a:pt x="185" y="765"/>
                    <a:pt x="225" y="778"/>
                  </a:cubicBezTo>
                  <a:cubicBezTo>
                    <a:pt x="265" y="805"/>
                    <a:pt x="317" y="805"/>
                    <a:pt x="370" y="805"/>
                  </a:cubicBezTo>
                  <a:cubicBezTo>
                    <a:pt x="396" y="805"/>
                    <a:pt x="436" y="805"/>
                    <a:pt x="462" y="791"/>
                  </a:cubicBezTo>
                  <a:cubicBezTo>
                    <a:pt x="528" y="778"/>
                    <a:pt x="581" y="752"/>
                    <a:pt x="633" y="699"/>
                  </a:cubicBezTo>
                  <a:cubicBezTo>
                    <a:pt x="647" y="673"/>
                    <a:pt x="673" y="646"/>
                    <a:pt x="686" y="620"/>
                  </a:cubicBezTo>
                  <a:cubicBezTo>
                    <a:pt x="726" y="567"/>
                    <a:pt x="739" y="501"/>
                    <a:pt x="739" y="436"/>
                  </a:cubicBezTo>
                  <a:lnTo>
                    <a:pt x="739" y="370"/>
                  </a:lnTo>
                  <a:cubicBezTo>
                    <a:pt x="739" y="317"/>
                    <a:pt x="726" y="264"/>
                    <a:pt x="699" y="225"/>
                  </a:cubicBezTo>
                  <a:cubicBezTo>
                    <a:pt x="686" y="185"/>
                    <a:pt x="660" y="146"/>
                    <a:pt x="633" y="106"/>
                  </a:cubicBezTo>
                  <a:cubicBezTo>
                    <a:pt x="594" y="67"/>
                    <a:pt x="554" y="40"/>
                    <a:pt x="515" y="27"/>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9"/>
            <p:cNvSpPr/>
            <p:nvPr/>
          </p:nvSpPr>
          <p:spPr>
            <a:xfrm>
              <a:off x="16605870" y="4997065"/>
              <a:ext cx="60603" cy="47193"/>
            </a:xfrm>
            <a:custGeom>
              <a:avLst/>
              <a:gdLst/>
              <a:ahLst/>
              <a:cxnLst/>
              <a:rect l="l" t="t" r="r" b="b"/>
              <a:pathLst>
                <a:path w="949" h="739" extrusionOk="0">
                  <a:moveTo>
                    <a:pt x="474" y="1"/>
                  </a:moveTo>
                  <a:cubicBezTo>
                    <a:pt x="0" y="1"/>
                    <a:pt x="0" y="739"/>
                    <a:pt x="474" y="739"/>
                  </a:cubicBezTo>
                  <a:cubicBezTo>
                    <a:pt x="949" y="739"/>
                    <a:pt x="949" y="1"/>
                    <a:pt x="47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9"/>
            <p:cNvSpPr/>
            <p:nvPr/>
          </p:nvSpPr>
          <p:spPr>
            <a:xfrm>
              <a:off x="16993751" y="4990359"/>
              <a:ext cx="60667" cy="47193"/>
            </a:xfrm>
            <a:custGeom>
              <a:avLst/>
              <a:gdLst/>
              <a:ahLst/>
              <a:cxnLst/>
              <a:rect l="l" t="t" r="r" b="b"/>
              <a:pathLst>
                <a:path w="950" h="739" extrusionOk="0">
                  <a:moveTo>
                    <a:pt x="475" y="1"/>
                  </a:moveTo>
                  <a:cubicBezTo>
                    <a:pt x="1" y="1"/>
                    <a:pt x="1" y="738"/>
                    <a:pt x="475" y="738"/>
                  </a:cubicBezTo>
                  <a:cubicBezTo>
                    <a:pt x="950" y="738"/>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9"/>
            <p:cNvSpPr/>
            <p:nvPr/>
          </p:nvSpPr>
          <p:spPr>
            <a:xfrm>
              <a:off x="17252956" y="4881799"/>
              <a:ext cx="60667" cy="47193"/>
            </a:xfrm>
            <a:custGeom>
              <a:avLst/>
              <a:gdLst/>
              <a:ahLst/>
              <a:cxnLst/>
              <a:rect l="l" t="t" r="r" b="b"/>
              <a:pathLst>
                <a:path w="950" h="739" extrusionOk="0">
                  <a:moveTo>
                    <a:pt x="475" y="1"/>
                  </a:moveTo>
                  <a:cubicBezTo>
                    <a:pt x="0" y="1"/>
                    <a:pt x="0" y="739"/>
                    <a:pt x="475" y="739"/>
                  </a:cubicBezTo>
                  <a:cubicBezTo>
                    <a:pt x="949" y="739"/>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9"/>
            <p:cNvSpPr/>
            <p:nvPr/>
          </p:nvSpPr>
          <p:spPr>
            <a:xfrm>
              <a:off x="17790652" y="5071971"/>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9"/>
            <p:cNvSpPr/>
            <p:nvPr/>
          </p:nvSpPr>
          <p:spPr>
            <a:xfrm>
              <a:off x="18144943" y="5113224"/>
              <a:ext cx="47193" cy="53898"/>
            </a:xfrm>
            <a:custGeom>
              <a:avLst/>
              <a:gdLst/>
              <a:ahLst/>
              <a:cxnLst/>
              <a:rect l="l" t="t" r="r" b="b"/>
              <a:pathLst>
                <a:path w="739" h="844" extrusionOk="0">
                  <a:moveTo>
                    <a:pt x="369" y="0"/>
                  </a:moveTo>
                  <a:cubicBezTo>
                    <a:pt x="330" y="0"/>
                    <a:pt x="303" y="14"/>
                    <a:pt x="264" y="14"/>
                  </a:cubicBezTo>
                  <a:cubicBezTo>
                    <a:pt x="211" y="27"/>
                    <a:pt x="159" y="66"/>
                    <a:pt x="106" y="106"/>
                  </a:cubicBezTo>
                  <a:cubicBezTo>
                    <a:pt x="93" y="132"/>
                    <a:pt x="66" y="159"/>
                    <a:pt x="53" y="185"/>
                  </a:cubicBezTo>
                  <a:cubicBezTo>
                    <a:pt x="14" y="238"/>
                    <a:pt x="0" y="303"/>
                    <a:pt x="0" y="369"/>
                  </a:cubicBezTo>
                  <a:lnTo>
                    <a:pt x="0" y="475"/>
                  </a:lnTo>
                  <a:cubicBezTo>
                    <a:pt x="0" y="527"/>
                    <a:pt x="14" y="567"/>
                    <a:pt x="27" y="620"/>
                  </a:cubicBezTo>
                  <a:cubicBezTo>
                    <a:pt x="40" y="659"/>
                    <a:pt x="66" y="699"/>
                    <a:pt x="106" y="738"/>
                  </a:cubicBezTo>
                  <a:cubicBezTo>
                    <a:pt x="145" y="765"/>
                    <a:pt x="185" y="791"/>
                    <a:pt x="224" y="817"/>
                  </a:cubicBezTo>
                  <a:cubicBezTo>
                    <a:pt x="264" y="831"/>
                    <a:pt x="317" y="844"/>
                    <a:pt x="369" y="844"/>
                  </a:cubicBezTo>
                  <a:cubicBezTo>
                    <a:pt x="396" y="844"/>
                    <a:pt x="435" y="831"/>
                    <a:pt x="462" y="831"/>
                  </a:cubicBezTo>
                  <a:cubicBezTo>
                    <a:pt x="527" y="817"/>
                    <a:pt x="580" y="778"/>
                    <a:pt x="633" y="738"/>
                  </a:cubicBezTo>
                  <a:cubicBezTo>
                    <a:pt x="646" y="712"/>
                    <a:pt x="672" y="686"/>
                    <a:pt x="686" y="659"/>
                  </a:cubicBezTo>
                  <a:cubicBezTo>
                    <a:pt x="712" y="607"/>
                    <a:pt x="738" y="541"/>
                    <a:pt x="738" y="475"/>
                  </a:cubicBezTo>
                  <a:lnTo>
                    <a:pt x="738" y="369"/>
                  </a:lnTo>
                  <a:cubicBezTo>
                    <a:pt x="738" y="317"/>
                    <a:pt x="725" y="277"/>
                    <a:pt x="699" y="224"/>
                  </a:cubicBezTo>
                  <a:cubicBezTo>
                    <a:pt x="686" y="185"/>
                    <a:pt x="659" y="145"/>
                    <a:pt x="633" y="106"/>
                  </a:cubicBezTo>
                  <a:cubicBezTo>
                    <a:pt x="593" y="66"/>
                    <a:pt x="554" y="53"/>
                    <a:pt x="514" y="27"/>
                  </a:cubicBezTo>
                  <a:cubicBezTo>
                    <a:pt x="462" y="14"/>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9"/>
            <p:cNvSpPr/>
            <p:nvPr/>
          </p:nvSpPr>
          <p:spPr>
            <a:xfrm>
              <a:off x="18526119" y="5113224"/>
              <a:ext cx="60667" cy="47193"/>
            </a:xfrm>
            <a:custGeom>
              <a:avLst/>
              <a:gdLst/>
              <a:ahLst/>
              <a:cxnLst/>
              <a:rect l="l" t="t" r="r" b="b"/>
              <a:pathLst>
                <a:path w="950" h="739" extrusionOk="0">
                  <a:moveTo>
                    <a:pt x="475" y="0"/>
                  </a:moveTo>
                  <a:cubicBezTo>
                    <a:pt x="1" y="0"/>
                    <a:pt x="1"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9"/>
            <p:cNvSpPr/>
            <p:nvPr/>
          </p:nvSpPr>
          <p:spPr>
            <a:xfrm>
              <a:off x="17239482" y="4043715"/>
              <a:ext cx="59837" cy="47193"/>
            </a:xfrm>
            <a:custGeom>
              <a:avLst/>
              <a:gdLst/>
              <a:ahLst/>
              <a:cxnLst/>
              <a:rect l="l" t="t" r="r" b="b"/>
              <a:pathLst>
                <a:path w="937" h="739"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9"/>
            <p:cNvSpPr/>
            <p:nvPr/>
          </p:nvSpPr>
          <p:spPr>
            <a:xfrm>
              <a:off x="16885191" y="4391235"/>
              <a:ext cx="47193" cy="53898"/>
            </a:xfrm>
            <a:custGeom>
              <a:avLst/>
              <a:gdLst/>
              <a:ahLst/>
              <a:cxnLst/>
              <a:rect l="l" t="t" r="r" b="b"/>
              <a:pathLst>
                <a:path w="739" h="844" extrusionOk="0">
                  <a:moveTo>
                    <a:pt x="370" y="0"/>
                  </a:moveTo>
                  <a:cubicBezTo>
                    <a:pt x="330" y="0"/>
                    <a:pt x="304" y="14"/>
                    <a:pt x="265" y="14"/>
                  </a:cubicBezTo>
                  <a:cubicBezTo>
                    <a:pt x="199" y="27"/>
                    <a:pt x="146" y="66"/>
                    <a:pt x="106" y="106"/>
                  </a:cubicBezTo>
                  <a:cubicBezTo>
                    <a:pt x="80" y="132"/>
                    <a:pt x="67" y="158"/>
                    <a:pt x="40" y="185"/>
                  </a:cubicBezTo>
                  <a:cubicBezTo>
                    <a:pt x="14" y="238"/>
                    <a:pt x="1" y="303"/>
                    <a:pt x="1" y="369"/>
                  </a:cubicBezTo>
                  <a:lnTo>
                    <a:pt x="1" y="475"/>
                  </a:lnTo>
                  <a:cubicBezTo>
                    <a:pt x="1" y="527"/>
                    <a:pt x="1" y="580"/>
                    <a:pt x="27" y="620"/>
                  </a:cubicBezTo>
                  <a:cubicBezTo>
                    <a:pt x="40" y="659"/>
                    <a:pt x="67" y="699"/>
                    <a:pt x="106" y="738"/>
                  </a:cubicBezTo>
                  <a:cubicBezTo>
                    <a:pt x="133" y="778"/>
                    <a:pt x="172" y="791"/>
                    <a:pt x="225" y="817"/>
                  </a:cubicBezTo>
                  <a:cubicBezTo>
                    <a:pt x="265" y="831"/>
                    <a:pt x="317" y="844"/>
                    <a:pt x="370" y="844"/>
                  </a:cubicBezTo>
                  <a:cubicBezTo>
                    <a:pt x="396" y="844"/>
                    <a:pt x="436" y="831"/>
                    <a:pt x="462" y="831"/>
                  </a:cubicBezTo>
                  <a:cubicBezTo>
                    <a:pt x="528" y="817"/>
                    <a:pt x="581" y="778"/>
                    <a:pt x="620" y="738"/>
                  </a:cubicBezTo>
                  <a:cubicBezTo>
                    <a:pt x="647" y="712"/>
                    <a:pt x="660" y="686"/>
                    <a:pt x="686" y="659"/>
                  </a:cubicBezTo>
                  <a:cubicBezTo>
                    <a:pt x="713" y="606"/>
                    <a:pt x="726" y="541"/>
                    <a:pt x="726" y="475"/>
                  </a:cubicBezTo>
                  <a:lnTo>
                    <a:pt x="726" y="369"/>
                  </a:lnTo>
                  <a:cubicBezTo>
                    <a:pt x="739" y="317"/>
                    <a:pt x="726" y="277"/>
                    <a:pt x="699" y="224"/>
                  </a:cubicBezTo>
                  <a:cubicBezTo>
                    <a:pt x="686" y="185"/>
                    <a:pt x="660" y="145"/>
                    <a:pt x="620" y="106"/>
                  </a:cubicBezTo>
                  <a:cubicBezTo>
                    <a:pt x="594" y="79"/>
                    <a:pt x="554" y="53"/>
                    <a:pt x="502" y="40"/>
                  </a:cubicBezTo>
                  <a:cubicBezTo>
                    <a:pt x="462" y="14"/>
                    <a:pt x="409"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9"/>
            <p:cNvSpPr/>
            <p:nvPr/>
          </p:nvSpPr>
          <p:spPr>
            <a:xfrm>
              <a:off x="17572700" y="4404709"/>
              <a:ext cx="47193" cy="51343"/>
            </a:xfrm>
            <a:custGeom>
              <a:avLst/>
              <a:gdLst/>
              <a:ahLst/>
              <a:cxnLst/>
              <a:rect l="l" t="t" r="r" b="b"/>
              <a:pathLst>
                <a:path w="739" h="804" extrusionOk="0">
                  <a:moveTo>
                    <a:pt x="370" y="0"/>
                  </a:moveTo>
                  <a:cubicBezTo>
                    <a:pt x="343" y="13"/>
                    <a:pt x="304" y="13"/>
                    <a:pt x="278" y="13"/>
                  </a:cubicBezTo>
                  <a:cubicBezTo>
                    <a:pt x="212" y="40"/>
                    <a:pt x="159" y="66"/>
                    <a:pt x="106" y="106"/>
                  </a:cubicBezTo>
                  <a:cubicBezTo>
                    <a:pt x="93" y="132"/>
                    <a:pt x="67" y="158"/>
                    <a:pt x="54" y="185"/>
                  </a:cubicBezTo>
                  <a:cubicBezTo>
                    <a:pt x="14" y="237"/>
                    <a:pt x="1" y="303"/>
                    <a:pt x="1" y="369"/>
                  </a:cubicBezTo>
                  <a:lnTo>
                    <a:pt x="1" y="435"/>
                  </a:lnTo>
                  <a:cubicBezTo>
                    <a:pt x="1" y="488"/>
                    <a:pt x="14" y="540"/>
                    <a:pt x="40" y="580"/>
                  </a:cubicBezTo>
                  <a:cubicBezTo>
                    <a:pt x="54" y="620"/>
                    <a:pt x="80" y="659"/>
                    <a:pt x="106" y="699"/>
                  </a:cubicBezTo>
                  <a:cubicBezTo>
                    <a:pt x="146" y="738"/>
                    <a:pt x="185" y="764"/>
                    <a:pt x="225" y="778"/>
                  </a:cubicBezTo>
                  <a:cubicBezTo>
                    <a:pt x="278" y="791"/>
                    <a:pt x="317" y="804"/>
                    <a:pt x="370" y="804"/>
                  </a:cubicBezTo>
                  <a:lnTo>
                    <a:pt x="462" y="791"/>
                  </a:lnTo>
                  <a:cubicBezTo>
                    <a:pt x="528" y="778"/>
                    <a:pt x="581" y="738"/>
                    <a:pt x="633" y="699"/>
                  </a:cubicBezTo>
                  <a:cubicBezTo>
                    <a:pt x="647" y="672"/>
                    <a:pt x="673" y="646"/>
                    <a:pt x="686" y="620"/>
                  </a:cubicBezTo>
                  <a:cubicBezTo>
                    <a:pt x="726" y="567"/>
                    <a:pt x="739" y="501"/>
                    <a:pt x="739" y="435"/>
                  </a:cubicBezTo>
                  <a:lnTo>
                    <a:pt x="739" y="369"/>
                  </a:lnTo>
                  <a:cubicBezTo>
                    <a:pt x="739" y="316"/>
                    <a:pt x="726" y="277"/>
                    <a:pt x="712" y="224"/>
                  </a:cubicBezTo>
                  <a:cubicBezTo>
                    <a:pt x="686" y="185"/>
                    <a:pt x="660" y="145"/>
                    <a:pt x="633" y="106"/>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9"/>
            <p:cNvSpPr/>
            <p:nvPr/>
          </p:nvSpPr>
          <p:spPr>
            <a:xfrm>
              <a:off x="12242684" y="3245990"/>
              <a:ext cx="53962" cy="47193"/>
            </a:xfrm>
            <a:custGeom>
              <a:avLst/>
              <a:gdLst/>
              <a:ahLst/>
              <a:cxnLst/>
              <a:rect l="l" t="t" r="r" b="b"/>
              <a:pathLst>
                <a:path w="845" h="739" extrusionOk="0">
                  <a:moveTo>
                    <a:pt x="370" y="0"/>
                  </a:moveTo>
                  <a:cubicBezTo>
                    <a:pt x="317" y="0"/>
                    <a:pt x="264" y="13"/>
                    <a:pt x="225" y="27"/>
                  </a:cubicBezTo>
                  <a:cubicBezTo>
                    <a:pt x="172" y="53"/>
                    <a:pt x="133" y="79"/>
                    <a:pt x="106" y="106"/>
                  </a:cubicBezTo>
                  <a:cubicBezTo>
                    <a:pt x="67" y="145"/>
                    <a:pt x="40" y="185"/>
                    <a:pt x="27" y="224"/>
                  </a:cubicBezTo>
                  <a:cubicBezTo>
                    <a:pt x="1" y="277"/>
                    <a:pt x="1" y="316"/>
                    <a:pt x="1" y="369"/>
                  </a:cubicBezTo>
                  <a:cubicBezTo>
                    <a:pt x="1" y="395"/>
                    <a:pt x="1" y="435"/>
                    <a:pt x="14" y="461"/>
                  </a:cubicBezTo>
                  <a:cubicBezTo>
                    <a:pt x="27" y="527"/>
                    <a:pt x="67" y="580"/>
                    <a:pt x="106" y="633"/>
                  </a:cubicBezTo>
                  <a:cubicBezTo>
                    <a:pt x="133" y="646"/>
                    <a:pt x="159" y="672"/>
                    <a:pt x="185" y="685"/>
                  </a:cubicBezTo>
                  <a:cubicBezTo>
                    <a:pt x="238" y="725"/>
                    <a:pt x="304" y="738"/>
                    <a:pt x="370" y="738"/>
                  </a:cubicBezTo>
                  <a:lnTo>
                    <a:pt x="475" y="738"/>
                  </a:lnTo>
                  <a:cubicBezTo>
                    <a:pt x="528" y="738"/>
                    <a:pt x="567" y="725"/>
                    <a:pt x="607" y="699"/>
                  </a:cubicBezTo>
                  <a:cubicBezTo>
                    <a:pt x="660" y="685"/>
                    <a:pt x="699" y="659"/>
                    <a:pt x="725" y="633"/>
                  </a:cubicBezTo>
                  <a:cubicBezTo>
                    <a:pt x="765" y="593"/>
                    <a:pt x="791" y="554"/>
                    <a:pt x="805" y="514"/>
                  </a:cubicBezTo>
                  <a:cubicBezTo>
                    <a:pt x="831" y="461"/>
                    <a:pt x="844" y="422"/>
                    <a:pt x="844" y="369"/>
                  </a:cubicBezTo>
                  <a:cubicBezTo>
                    <a:pt x="831" y="330"/>
                    <a:pt x="831" y="303"/>
                    <a:pt x="831" y="277"/>
                  </a:cubicBezTo>
                  <a:cubicBezTo>
                    <a:pt x="805" y="211"/>
                    <a:pt x="778" y="158"/>
                    <a:pt x="725" y="106"/>
                  </a:cubicBezTo>
                  <a:cubicBezTo>
                    <a:pt x="712" y="92"/>
                    <a:pt x="686" y="66"/>
                    <a:pt x="660" y="53"/>
                  </a:cubicBezTo>
                  <a:cubicBezTo>
                    <a:pt x="594"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9"/>
            <p:cNvSpPr/>
            <p:nvPr/>
          </p:nvSpPr>
          <p:spPr>
            <a:xfrm>
              <a:off x="12634844" y="2718388"/>
              <a:ext cx="47193" cy="53898"/>
            </a:xfrm>
            <a:custGeom>
              <a:avLst/>
              <a:gdLst/>
              <a:ahLst/>
              <a:cxnLst/>
              <a:rect l="l" t="t" r="r" b="b"/>
              <a:pathLst>
                <a:path w="739" h="844" extrusionOk="0">
                  <a:moveTo>
                    <a:pt x="369" y="0"/>
                  </a:moveTo>
                  <a:cubicBezTo>
                    <a:pt x="330" y="13"/>
                    <a:pt x="303" y="13"/>
                    <a:pt x="264" y="13"/>
                  </a:cubicBezTo>
                  <a:cubicBezTo>
                    <a:pt x="211" y="40"/>
                    <a:pt x="158" y="66"/>
                    <a:pt x="106" y="105"/>
                  </a:cubicBezTo>
                  <a:cubicBezTo>
                    <a:pt x="93" y="132"/>
                    <a:pt x="66" y="158"/>
                    <a:pt x="53" y="185"/>
                  </a:cubicBezTo>
                  <a:cubicBezTo>
                    <a:pt x="14" y="237"/>
                    <a:pt x="0" y="303"/>
                    <a:pt x="0" y="369"/>
                  </a:cubicBezTo>
                  <a:lnTo>
                    <a:pt x="0" y="474"/>
                  </a:lnTo>
                  <a:cubicBezTo>
                    <a:pt x="0" y="527"/>
                    <a:pt x="14" y="580"/>
                    <a:pt x="27" y="619"/>
                  </a:cubicBezTo>
                  <a:cubicBezTo>
                    <a:pt x="40" y="659"/>
                    <a:pt x="66" y="698"/>
                    <a:pt x="106" y="738"/>
                  </a:cubicBezTo>
                  <a:cubicBezTo>
                    <a:pt x="145" y="778"/>
                    <a:pt x="185" y="804"/>
                    <a:pt x="224" y="817"/>
                  </a:cubicBezTo>
                  <a:cubicBezTo>
                    <a:pt x="264" y="830"/>
                    <a:pt x="317" y="843"/>
                    <a:pt x="369" y="843"/>
                  </a:cubicBezTo>
                  <a:cubicBezTo>
                    <a:pt x="396" y="843"/>
                    <a:pt x="435" y="830"/>
                    <a:pt x="462" y="830"/>
                  </a:cubicBezTo>
                  <a:cubicBezTo>
                    <a:pt x="527" y="817"/>
                    <a:pt x="580" y="778"/>
                    <a:pt x="633" y="738"/>
                  </a:cubicBezTo>
                  <a:cubicBezTo>
                    <a:pt x="646" y="712"/>
                    <a:pt x="659" y="685"/>
                    <a:pt x="686" y="659"/>
                  </a:cubicBezTo>
                  <a:cubicBezTo>
                    <a:pt x="712" y="606"/>
                    <a:pt x="738" y="540"/>
                    <a:pt x="738" y="474"/>
                  </a:cubicBezTo>
                  <a:lnTo>
                    <a:pt x="738" y="369"/>
                  </a:lnTo>
                  <a:cubicBezTo>
                    <a:pt x="738" y="316"/>
                    <a:pt x="725" y="277"/>
                    <a:pt x="699" y="224"/>
                  </a:cubicBezTo>
                  <a:cubicBezTo>
                    <a:pt x="686" y="185"/>
                    <a:pt x="659" y="145"/>
                    <a:pt x="633" y="105"/>
                  </a:cubicBezTo>
                  <a:cubicBezTo>
                    <a:pt x="593" y="79"/>
                    <a:pt x="554" y="53"/>
                    <a:pt x="514" y="40"/>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9"/>
            <p:cNvSpPr/>
            <p:nvPr/>
          </p:nvSpPr>
          <p:spPr>
            <a:xfrm>
              <a:off x="13020235" y="2582879"/>
              <a:ext cx="47193" cy="53898"/>
            </a:xfrm>
            <a:custGeom>
              <a:avLst/>
              <a:gdLst/>
              <a:ahLst/>
              <a:cxnLst/>
              <a:rect l="l" t="t" r="r" b="b"/>
              <a:pathLst>
                <a:path w="739" h="844" extrusionOk="0">
                  <a:moveTo>
                    <a:pt x="370" y="1"/>
                  </a:moveTo>
                  <a:cubicBezTo>
                    <a:pt x="330" y="14"/>
                    <a:pt x="304" y="14"/>
                    <a:pt x="277" y="14"/>
                  </a:cubicBezTo>
                  <a:cubicBezTo>
                    <a:pt x="211" y="40"/>
                    <a:pt x="159" y="66"/>
                    <a:pt x="106" y="119"/>
                  </a:cubicBezTo>
                  <a:cubicBezTo>
                    <a:pt x="93" y="145"/>
                    <a:pt x="66" y="159"/>
                    <a:pt x="53" y="185"/>
                  </a:cubicBezTo>
                  <a:cubicBezTo>
                    <a:pt x="14" y="251"/>
                    <a:pt x="1" y="304"/>
                    <a:pt x="1" y="369"/>
                  </a:cubicBezTo>
                  <a:lnTo>
                    <a:pt x="1" y="475"/>
                  </a:lnTo>
                  <a:cubicBezTo>
                    <a:pt x="1" y="528"/>
                    <a:pt x="14" y="580"/>
                    <a:pt x="27" y="620"/>
                  </a:cubicBezTo>
                  <a:cubicBezTo>
                    <a:pt x="53" y="673"/>
                    <a:pt x="66" y="712"/>
                    <a:pt x="106" y="738"/>
                  </a:cubicBezTo>
                  <a:cubicBezTo>
                    <a:pt x="146" y="778"/>
                    <a:pt x="185" y="804"/>
                    <a:pt x="225" y="818"/>
                  </a:cubicBezTo>
                  <a:cubicBezTo>
                    <a:pt x="264" y="844"/>
                    <a:pt x="317" y="844"/>
                    <a:pt x="370" y="844"/>
                  </a:cubicBezTo>
                  <a:cubicBezTo>
                    <a:pt x="396" y="844"/>
                    <a:pt x="435" y="844"/>
                    <a:pt x="462" y="831"/>
                  </a:cubicBezTo>
                  <a:cubicBezTo>
                    <a:pt x="528" y="818"/>
                    <a:pt x="580" y="791"/>
                    <a:pt x="633" y="738"/>
                  </a:cubicBezTo>
                  <a:cubicBezTo>
                    <a:pt x="646" y="712"/>
                    <a:pt x="673" y="686"/>
                    <a:pt x="686" y="659"/>
                  </a:cubicBezTo>
                  <a:cubicBezTo>
                    <a:pt x="725" y="607"/>
                    <a:pt x="739" y="541"/>
                    <a:pt x="739" y="475"/>
                  </a:cubicBezTo>
                  <a:lnTo>
                    <a:pt x="739" y="369"/>
                  </a:lnTo>
                  <a:cubicBezTo>
                    <a:pt x="739" y="330"/>
                    <a:pt x="725" y="277"/>
                    <a:pt x="699" y="238"/>
                  </a:cubicBezTo>
                  <a:cubicBezTo>
                    <a:pt x="686" y="185"/>
                    <a:pt x="659" y="145"/>
                    <a:pt x="633" y="119"/>
                  </a:cubicBezTo>
                  <a:cubicBezTo>
                    <a:pt x="594" y="80"/>
                    <a:pt x="554" y="53"/>
                    <a:pt x="514" y="40"/>
                  </a:cubicBezTo>
                  <a:cubicBezTo>
                    <a:pt x="462" y="14"/>
                    <a:pt x="422"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9"/>
            <p:cNvSpPr/>
            <p:nvPr/>
          </p:nvSpPr>
          <p:spPr>
            <a:xfrm>
              <a:off x="13392151" y="2718388"/>
              <a:ext cx="53962" cy="47129"/>
            </a:xfrm>
            <a:custGeom>
              <a:avLst/>
              <a:gdLst/>
              <a:ahLst/>
              <a:cxnLst/>
              <a:rect l="l" t="t" r="r" b="b"/>
              <a:pathLst>
                <a:path w="845" h="738" extrusionOk="0">
                  <a:moveTo>
                    <a:pt x="370" y="0"/>
                  </a:moveTo>
                  <a:cubicBezTo>
                    <a:pt x="317" y="0"/>
                    <a:pt x="278" y="13"/>
                    <a:pt x="225" y="40"/>
                  </a:cubicBezTo>
                  <a:cubicBezTo>
                    <a:pt x="185" y="53"/>
                    <a:pt x="146" y="79"/>
                    <a:pt x="106" y="105"/>
                  </a:cubicBezTo>
                  <a:cubicBezTo>
                    <a:pt x="67" y="145"/>
                    <a:pt x="54" y="185"/>
                    <a:pt x="27" y="224"/>
                  </a:cubicBezTo>
                  <a:cubicBezTo>
                    <a:pt x="14" y="277"/>
                    <a:pt x="1" y="316"/>
                    <a:pt x="1" y="369"/>
                  </a:cubicBezTo>
                  <a:cubicBezTo>
                    <a:pt x="1" y="409"/>
                    <a:pt x="14" y="435"/>
                    <a:pt x="14" y="474"/>
                  </a:cubicBezTo>
                  <a:cubicBezTo>
                    <a:pt x="27" y="527"/>
                    <a:pt x="67" y="580"/>
                    <a:pt x="106" y="633"/>
                  </a:cubicBezTo>
                  <a:cubicBezTo>
                    <a:pt x="133" y="646"/>
                    <a:pt x="159" y="672"/>
                    <a:pt x="185" y="685"/>
                  </a:cubicBezTo>
                  <a:cubicBezTo>
                    <a:pt x="238" y="725"/>
                    <a:pt x="304" y="738"/>
                    <a:pt x="370" y="738"/>
                  </a:cubicBezTo>
                  <a:lnTo>
                    <a:pt x="475" y="738"/>
                  </a:lnTo>
                  <a:cubicBezTo>
                    <a:pt x="528" y="738"/>
                    <a:pt x="568" y="725"/>
                    <a:pt x="620" y="712"/>
                  </a:cubicBezTo>
                  <a:cubicBezTo>
                    <a:pt x="660" y="685"/>
                    <a:pt x="699" y="672"/>
                    <a:pt x="739" y="633"/>
                  </a:cubicBezTo>
                  <a:cubicBezTo>
                    <a:pt x="765" y="593"/>
                    <a:pt x="792" y="553"/>
                    <a:pt x="805" y="514"/>
                  </a:cubicBezTo>
                  <a:cubicBezTo>
                    <a:pt x="831" y="474"/>
                    <a:pt x="844" y="422"/>
                    <a:pt x="844" y="369"/>
                  </a:cubicBezTo>
                  <a:cubicBezTo>
                    <a:pt x="844" y="343"/>
                    <a:pt x="831" y="303"/>
                    <a:pt x="831" y="277"/>
                  </a:cubicBezTo>
                  <a:cubicBezTo>
                    <a:pt x="818" y="211"/>
                    <a:pt x="778" y="158"/>
                    <a:pt x="739" y="105"/>
                  </a:cubicBezTo>
                  <a:cubicBezTo>
                    <a:pt x="713" y="92"/>
                    <a:pt x="686" y="66"/>
                    <a:pt x="660" y="53"/>
                  </a:cubicBezTo>
                  <a:cubicBezTo>
                    <a:pt x="607" y="13"/>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9"/>
            <p:cNvSpPr/>
            <p:nvPr/>
          </p:nvSpPr>
          <p:spPr>
            <a:xfrm>
              <a:off x="13750657" y="3773592"/>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9"/>
            <p:cNvSpPr/>
            <p:nvPr/>
          </p:nvSpPr>
          <p:spPr>
            <a:xfrm>
              <a:off x="13669875" y="3306528"/>
              <a:ext cx="59837" cy="47193"/>
            </a:xfrm>
            <a:custGeom>
              <a:avLst/>
              <a:gdLst/>
              <a:ahLst/>
              <a:cxnLst/>
              <a:rect l="l" t="t" r="r" b="b"/>
              <a:pathLst>
                <a:path w="937" h="739" extrusionOk="0">
                  <a:moveTo>
                    <a:pt x="462" y="1"/>
                  </a:moveTo>
                  <a:cubicBezTo>
                    <a:pt x="0" y="1"/>
                    <a:pt x="0" y="739"/>
                    <a:pt x="462" y="739"/>
                  </a:cubicBezTo>
                  <a:cubicBezTo>
                    <a:pt x="936" y="739"/>
                    <a:pt x="936" y="1"/>
                    <a:pt x="4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9"/>
            <p:cNvSpPr/>
            <p:nvPr/>
          </p:nvSpPr>
          <p:spPr>
            <a:xfrm>
              <a:off x="12019688" y="3691980"/>
              <a:ext cx="59837" cy="47129"/>
            </a:xfrm>
            <a:custGeom>
              <a:avLst/>
              <a:gdLst/>
              <a:ahLst/>
              <a:cxnLst/>
              <a:rect l="l" t="t" r="r" b="b"/>
              <a:pathLst>
                <a:path w="937" h="738" extrusionOk="0">
                  <a:moveTo>
                    <a:pt x="475" y="0"/>
                  </a:moveTo>
                  <a:cubicBezTo>
                    <a:pt x="1" y="0"/>
                    <a:pt x="1" y="738"/>
                    <a:pt x="475" y="738"/>
                  </a:cubicBezTo>
                  <a:cubicBezTo>
                    <a:pt x="936" y="738"/>
                    <a:pt x="936"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9"/>
            <p:cNvSpPr/>
            <p:nvPr/>
          </p:nvSpPr>
          <p:spPr>
            <a:xfrm>
              <a:off x="14048561" y="4436639"/>
              <a:ext cx="60603" cy="46362"/>
            </a:xfrm>
            <a:custGeom>
              <a:avLst/>
              <a:gdLst/>
              <a:ahLst/>
              <a:cxnLst/>
              <a:rect l="l" t="t" r="r" b="b"/>
              <a:pathLst>
                <a:path w="949" h="726" extrusionOk="0">
                  <a:moveTo>
                    <a:pt x="475" y="1"/>
                  </a:moveTo>
                  <a:cubicBezTo>
                    <a:pt x="0" y="1"/>
                    <a:pt x="0" y="726"/>
                    <a:pt x="475" y="726"/>
                  </a:cubicBezTo>
                  <a:cubicBezTo>
                    <a:pt x="936" y="726"/>
                    <a:pt x="949"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9"/>
            <p:cNvSpPr/>
            <p:nvPr/>
          </p:nvSpPr>
          <p:spPr>
            <a:xfrm>
              <a:off x="14447426" y="4794313"/>
              <a:ext cx="60667" cy="47193"/>
            </a:xfrm>
            <a:custGeom>
              <a:avLst/>
              <a:gdLst/>
              <a:ahLst/>
              <a:cxnLst/>
              <a:rect l="l" t="t" r="r" b="b"/>
              <a:pathLst>
                <a:path w="950" h="739" extrusionOk="0">
                  <a:moveTo>
                    <a:pt x="475" y="0"/>
                  </a:moveTo>
                  <a:cubicBezTo>
                    <a:pt x="0" y="0"/>
                    <a:pt x="0" y="738"/>
                    <a:pt x="475" y="738"/>
                  </a:cubicBezTo>
                  <a:cubicBezTo>
                    <a:pt x="949" y="738"/>
                    <a:pt x="949"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9"/>
            <p:cNvSpPr/>
            <p:nvPr/>
          </p:nvSpPr>
          <p:spPr>
            <a:xfrm>
              <a:off x="14913599" y="4929757"/>
              <a:ext cx="47193" cy="51407"/>
            </a:xfrm>
            <a:custGeom>
              <a:avLst/>
              <a:gdLst/>
              <a:ahLst/>
              <a:cxnLst/>
              <a:rect l="l" t="t" r="r" b="b"/>
              <a:pathLst>
                <a:path w="739" h="805" extrusionOk="0">
                  <a:moveTo>
                    <a:pt x="369" y="1"/>
                  </a:moveTo>
                  <a:cubicBezTo>
                    <a:pt x="343" y="14"/>
                    <a:pt x="304" y="14"/>
                    <a:pt x="277" y="14"/>
                  </a:cubicBezTo>
                  <a:cubicBezTo>
                    <a:pt x="211" y="40"/>
                    <a:pt x="159" y="67"/>
                    <a:pt x="106" y="106"/>
                  </a:cubicBezTo>
                  <a:cubicBezTo>
                    <a:pt x="93" y="133"/>
                    <a:pt x="80" y="159"/>
                    <a:pt x="53" y="185"/>
                  </a:cubicBezTo>
                  <a:cubicBezTo>
                    <a:pt x="27" y="238"/>
                    <a:pt x="1" y="304"/>
                    <a:pt x="1" y="370"/>
                  </a:cubicBezTo>
                  <a:lnTo>
                    <a:pt x="1" y="436"/>
                  </a:lnTo>
                  <a:cubicBezTo>
                    <a:pt x="1" y="488"/>
                    <a:pt x="14" y="541"/>
                    <a:pt x="40" y="581"/>
                  </a:cubicBezTo>
                  <a:cubicBezTo>
                    <a:pt x="53" y="620"/>
                    <a:pt x="80" y="660"/>
                    <a:pt x="106" y="699"/>
                  </a:cubicBezTo>
                  <a:cubicBezTo>
                    <a:pt x="145" y="739"/>
                    <a:pt x="185" y="752"/>
                    <a:pt x="225" y="778"/>
                  </a:cubicBezTo>
                  <a:cubicBezTo>
                    <a:pt x="277" y="791"/>
                    <a:pt x="317" y="805"/>
                    <a:pt x="369" y="805"/>
                  </a:cubicBezTo>
                  <a:cubicBezTo>
                    <a:pt x="409" y="805"/>
                    <a:pt x="435" y="791"/>
                    <a:pt x="475" y="791"/>
                  </a:cubicBezTo>
                  <a:cubicBezTo>
                    <a:pt x="528" y="778"/>
                    <a:pt x="580" y="739"/>
                    <a:pt x="633" y="699"/>
                  </a:cubicBezTo>
                  <a:cubicBezTo>
                    <a:pt x="646" y="673"/>
                    <a:pt x="673" y="646"/>
                    <a:pt x="686" y="620"/>
                  </a:cubicBezTo>
                  <a:cubicBezTo>
                    <a:pt x="725" y="567"/>
                    <a:pt x="738" y="501"/>
                    <a:pt x="738" y="436"/>
                  </a:cubicBezTo>
                  <a:lnTo>
                    <a:pt x="738" y="370"/>
                  </a:lnTo>
                  <a:cubicBezTo>
                    <a:pt x="738" y="317"/>
                    <a:pt x="725" y="277"/>
                    <a:pt x="712" y="225"/>
                  </a:cubicBezTo>
                  <a:cubicBezTo>
                    <a:pt x="699" y="185"/>
                    <a:pt x="673" y="146"/>
                    <a:pt x="633" y="106"/>
                  </a:cubicBezTo>
                  <a:cubicBezTo>
                    <a:pt x="594" y="80"/>
                    <a:pt x="554" y="53"/>
                    <a:pt x="514" y="40"/>
                  </a:cubicBezTo>
                  <a:cubicBezTo>
                    <a:pt x="475" y="14"/>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9"/>
            <p:cNvSpPr/>
            <p:nvPr/>
          </p:nvSpPr>
          <p:spPr>
            <a:xfrm>
              <a:off x="15360422" y="4882629"/>
              <a:ext cx="53962" cy="53962"/>
            </a:xfrm>
            <a:custGeom>
              <a:avLst/>
              <a:gdLst/>
              <a:ahLst/>
              <a:cxnLst/>
              <a:rect l="l" t="t" r="r" b="b"/>
              <a:pathLst>
                <a:path w="845" h="845" extrusionOk="0">
                  <a:moveTo>
                    <a:pt x="370" y="1"/>
                  </a:moveTo>
                  <a:cubicBezTo>
                    <a:pt x="317" y="1"/>
                    <a:pt x="264" y="14"/>
                    <a:pt x="225" y="27"/>
                  </a:cubicBezTo>
                  <a:cubicBezTo>
                    <a:pt x="172" y="40"/>
                    <a:pt x="132" y="67"/>
                    <a:pt x="106" y="106"/>
                  </a:cubicBezTo>
                  <a:lnTo>
                    <a:pt x="53" y="185"/>
                  </a:lnTo>
                  <a:cubicBezTo>
                    <a:pt x="14" y="238"/>
                    <a:pt x="1" y="304"/>
                    <a:pt x="1" y="370"/>
                  </a:cubicBezTo>
                  <a:cubicBezTo>
                    <a:pt x="1" y="396"/>
                    <a:pt x="1" y="436"/>
                    <a:pt x="14" y="462"/>
                  </a:cubicBezTo>
                  <a:cubicBezTo>
                    <a:pt x="27" y="528"/>
                    <a:pt x="53" y="581"/>
                    <a:pt x="106" y="633"/>
                  </a:cubicBezTo>
                  <a:lnTo>
                    <a:pt x="212" y="739"/>
                  </a:lnTo>
                  <a:cubicBezTo>
                    <a:pt x="238" y="765"/>
                    <a:pt x="277" y="791"/>
                    <a:pt x="330" y="805"/>
                  </a:cubicBezTo>
                  <a:cubicBezTo>
                    <a:pt x="370" y="831"/>
                    <a:pt x="422" y="844"/>
                    <a:pt x="475" y="844"/>
                  </a:cubicBezTo>
                  <a:cubicBezTo>
                    <a:pt x="528" y="844"/>
                    <a:pt x="567" y="831"/>
                    <a:pt x="607" y="805"/>
                  </a:cubicBezTo>
                  <a:cubicBezTo>
                    <a:pt x="660" y="791"/>
                    <a:pt x="699" y="765"/>
                    <a:pt x="725" y="739"/>
                  </a:cubicBezTo>
                  <a:cubicBezTo>
                    <a:pt x="752" y="712"/>
                    <a:pt x="765" y="686"/>
                    <a:pt x="791" y="660"/>
                  </a:cubicBezTo>
                  <a:cubicBezTo>
                    <a:pt x="818" y="607"/>
                    <a:pt x="844" y="541"/>
                    <a:pt x="844" y="475"/>
                  </a:cubicBezTo>
                  <a:cubicBezTo>
                    <a:pt x="831" y="436"/>
                    <a:pt x="831" y="409"/>
                    <a:pt x="831" y="370"/>
                  </a:cubicBezTo>
                  <a:cubicBezTo>
                    <a:pt x="804" y="317"/>
                    <a:pt x="778" y="264"/>
                    <a:pt x="725" y="212"/>
                  </a:cubicBezTo>
                  <a:lnTo>
                    <a:pt x="620" y="106"/>
                  </a:lnTo>
                  <a:cubicBezTo>
                    <a:pt x="594" y="67"/>
                    <a:pt x="554" y="40"/>
                    <a:pt x="501" y="27"/>
                  </a:cubicBezTo>
                  <a:cubicBezTo>
                    <a:pt x="462" y="14"/>
                    <a:pt x="409"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9"/>
            <p:cNvSpPr/>
            <p:nvPr/>
          </p:nvSpPr>
          <p:spPr>
            <a:xfrm>
              <a:off x="15893967" y="4997575"/>
              <a:ext cx="48023" cy="50896"/>
            </a:xfrm>
            <a:custGeom>
              <a:avLst/>
              <a:gdLst/>
              <a:ahLst/>
              <a:cxnLst/>
              <a:rect l="l" t="t" r="r" b="b"/>
              <a:pathLst>
                <a:path w="752" h="797" extrusionOk="0">
                  <a:moveTo>
                    <a:pt x="416" y="1"/>
                  </a:moveTo>
                  <a:cubicBezTo>
                    <a:pt x="404" y="1"/>
                    <a:pt x="393" y="3"/>
                    <a:pt x="382" y="6"/>
                  </a:cubicBezTo>
                  <a:cubicBezTo>
                    <a:pt x="343" y="6"/>
                    <a:pt x="316" y="6"/>
                    <a:pt x="277" y="19"/>
                  </a:cubicBezTo>
                  <a:cubicBezTo>
                    <a:pt x="211" y="32"/>
                    <a:pt x="158" y="59"/>
                    <a:pt x="119" y="112"/>
                  </a:cubicBezTo>
                  <a:cubicBezTo>
                    <a:pt x="92" y="138"/>
                    <a:pt x="79" y="164"/>
                    <a:pt x="53" y="177"/>
                  </a:cubicBezTo>
                  <a:cubicBezTo>
                    <a:pt x="26" y="243"/>
                    <a:pt x="13" y="296"/>
                    <a:pt x="13" y="362"/>
                  </a:cubicBezTo>
                  <a:lnTo>
                    <a:pt x="13" y="428"/>
                  </a:lnTo>
                  <a:cubicBezTo>
                    <a:pt x="0" y="480"/>
                    <a:pt x="13" y="533"/>
                    <a:pt x="40" y="573"/>
                  </a:cubicBezTo>
                  <a:cubicBezTo>
                    <a:pt x="53" y="625"/>
                    <a:pt x="79" y="665"/>
                    <a:pt x="119" y="691"/>
                  </a:cubicBezTo>
                  <a:cubicBezTo>
                    <a:pt x="145" y="731"/>
                    <a:pt x="185" y="757"/>
                    <a:pt x="237" y="770"/>
                  </a:cubicBezTo>
                  <a:cubicBezTo>
                    <a:pt x="277" y="797"/>
                    <a:pt x="330" y="797"/>
                    <a:pt x="382" y="797"/>
                  </a:cubicBezTo>
                  <a:cubicBezTo>
                    <a:pt x="409" y="797"/>
                    <a:pt x="435" y="797"/>
                    <a:pt x="474" y="784"/>
                  </a:cubicBezTo>
                  <a:cubicBezTo>
                    <a:pt x="540" y="770"/>
                    <a:pt x="593" y="744"/>
                    <a:pt x="633" y="691"/>
                  </a:cubicBezTo>
                  <a:cubicBezTo>
                    <a:pt x="659" y="665"/>
                    <a:pt x="672" y="639"/>
                    <a:pt x="698" y="625"/>
                  </a:cubicBezTo>
                  <a:cubicBezTo>
                    <a:pt x="725" y="560"/>
                    <a:pt x="738" y="494"/>
                    <a:pt x="738" y="428"/>
                  </a:cubicBezTo>
                  <a:lnTo>
                    <a:pt x="738" y="362"/>
                  </a:lnTo>
                  <a:cubicBezTo>
                    <a:pt x="751" y="322"/>
                    <a:pt x="738" y="270"/>
                    <a:pt x="712" y="230"/>
                  </a:cubicBezTo>
                  <a:cubicBezTo>
                    <a:pt x="698" y="177"/>
                    <a:pt x="672" y="138"/>
                    <a:pt x="633" y="112"/>
                  </a:cubicBezTo>
                  <a:cubicBezTo>
                    <a:pt x="606" y="72"/>
                    <a:pt x="567" y="46"/>
                    <a:pt x="514" y="32"/>
                  </a:cubicBezTo>
                  <a:cubicBezTo>
                    <a:pt x="485" y="13"/>
                    <a:pt x="449" y="1"/>
                    <a:pt x="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9"/>
            <p:cNvSpPr/>
            <p:nvPr/>
          </p:nvSpPr>
          <p:spPr>
            <a:xfrm>
              <a:off x="16270098" y="4855745"/>
              <a:ext cx="49683" cy="53068"/>
            </a:xfrm>
            <a:custGeom>
              <a:avLst/>
              <a:gdLst/>
              <a:ahLst/>
              <a:cxnLst/>
              <a:rect l="l" t="t" r="r" b="b"/>
              <a:pathLst>
                <a:path w="778" h="831" extrusionOk="0">
                  <a:moveTo>
                    <a:pt x="396" y="0"/>
                  </a:moveTo>
                  <a:cubicBezTo>
                    <a:pt x="382" y="0"/>
                    <a:pt x="303" y="13"/>
                    <a:pt x="290" y="13"/>
                  </a:cubicBezTo>
                  <a:cubicBezTo>
                    <a:pt x="290" y="27"/>
                    <a:pt x="198" y="53"/>
                    <a:pt x="198" y="53"/>
                  </a:cubicBezTo>
                  <a:cubicBezTo>
                    <a:pt x="185" y="66"/>
                    <a:pt x="132" y="119"/>
                    <a:pt x="119" y="119"/>
                  </a:cubicBezTo>
                  <a:cubicBezTo>
                    <a:pt x="93" y="145"/>
                    <a:pt x="79" y="171"/>
                    <a:pt x="53" y="198"/>
                  </a:cubicBezTo>
                  <a:cubicBezTo>
                    <a:pt x="40" y="237"/>
                    <a:pt x="27" y="264"/>
                    <a:pt x="14" y="290"/>
                  </a:cubicBezTo>
                  <a:cubicBezTo>
                    <a:pt x="14" y="290"/>
                    <a:pt x="14" y="303"/>
                    <a:pt x="14" y="303"/>
                  </a:cubicBezTo>
                  <a:cubicBezTo>
                    <a:pt x="14" y="316"/>
                    <a:pt x="14" y="343"/>
                    <a:pt x="0" y="356"/>
                  </a:cubicBezTo>
                  <a:cubicBezTo>
                    <a:pt x="0" y="369"/>
                    <a:pt x="0" y="395"/>
                    <a:pt x="0" y="409"/>
                  </a:cubicBezTo>
                  <a:cubicBezTo>
                    <a:pt x="0" y="422"/>
                    <a:pt x="0" y="422"/>
                    <a:pt x="0" y="422"/>
                  </a:cubicBezTo>
                  <a:cubicBezTo>
                    <a:pt x="0" y="448"/>
                    <a:pt x="14" y="501"/>
                    <a:pt x="14" y="527"/>
                  </a:cubicBezTo>
                  <a:cubicBezTo>
                    <a:pt x="14" y="527"/>
                    <a:pt x="14" y="540"/>
                    <a:pt x="14" y="540"/>
                  </a:cubicBezTo>
                  <a:cubicBezTo>
                    <a:pt x="14" y="540"/>
                    <a:pt x="53" y="619"/>
                    <a:pt x="53" y="633"/>
                  </a:cubicBezTo>
                  <a:cubicBezTo>
                    <a:pt x="53" y="633"/>
                    <a:pt x="119" y="712"/>
                    <a:pt x="119" y="712"/>
                  </a:cubicBezTo>
                  <a:cubicBezTo>
                    <a:pt x="185" y="778"/>
                    <a:pt x="185" y="764"/>
                    <a:pt x="238" y="791"/>
                  </a:cubicBezTo>
                  <a:cubicBezTo>
                    <a:pt x="303" y="817"/>
                    <a:pt x="303" y="830"/>
                    <a:pt x="396" y="830"/>
                  </a:cubicBezTo>
                  <a:cubicBezTo>
                    <a:pt x="409" y="830"/>
                    <a:pt x="462" y="817"/>
                    <a:pt x="448" y="817"/>
                  </a:cubicBezTo>
                  <a:lnTo>
                    <a:pt x="501" y="817"/>
                  </a:lnTo>
                  <a:cubicBezTo>
                    <a:pt x="514" y="804"/>
                    <a:pt x="580" y="778"/>
                    <a:pt x="593" y="778"/>
                  </a:cubicBezTo>
                  <a:cubicBezTo>
                    <a:pt x="633" y="751"/>
                    <a:pt x="672" y="725"/>
                    <a:pt x="699" y="672"/>
                  </a:cubicBezTo>
                  <a:cubicBezTo>
                    <a:pt x="725" y="646"/>
                    <a:pt x="751" y="606"/>
                    <a:pt x="765" y="554"/>
                  </a:cubicBezTo>
                  <a:cubicBezTo>
                    <a:pt x="778" y="514"/>
                    <a:pt x="778" y="461"/>
                    <a:pt x="765" y="422"/>
                  </a:cubicBezTo>
                  <a:cubicBezTo>
                    <a:pt x="778" y="369"/>
                    <a:pt x="778" y="330"/>
                    <a:pt x="765" y="277"/>
                  </a:cubicBezTo>
                  <a:cubicBezTo>
                    <a:pt x="751" y="251"/>
                    <a:pt x="738" y="224"/>
                    <a:pt x="725" y="198"/>
                  </a:cubicBezTo>
                  <a:cubicBezTo>
                    <a:pt x="699" y="132"/>
                    <a:pt x="646" y="92"/>
                    <a:pt x="593" y="66"/>
                  </a:cubicBezTo>
                  <a:cubicBezTo>
                    <a:pt x="593" y="66"/>
                    <a:pt x="593" y="53"/>
                    <a:pt x="593" y="53"/>
                  </a:cubicBezTo>
                  <a:cubicBezTo>
                    <a:pt x="580" y="53"/>
                    <a:pt x="514" y="27"/>
                    <a:pt x="501" y="27"/>
                  </a:cubicBezTo>
                  <a:cubicBezTo>
                    <a:pt x="501" y="13"/>
                    <a:pt x="501" y="13"/>
                    <a:pt x="501" y="13"/>
                  </a:cubicBezTo>
                  <a:lnTo>
                    <a:pt x="488" y="13"/>
                  </a:lnTo>
                  <a:cubicBezTo>
                    <a:pt x="488" y="13"/>
                    <a:pt x="396" y="0"/>
                    <a:pt x="3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9"/>
            <p:cNvSpPr/>
            <p:nvPr/>
          </p:nvSpPr>
          <p:spPr>
            <a:xfrm>
              <a:off x="16509890" y="4429104"/>
              <a:ext cx="47193" cy="53898"/>
            </a:xfrm>
            <a:custGeom>
              <a:avLst/>
              <a:gdLst/>
              <a:ahLst/>
              <a:cxnLst/>
              <a:rect l="l" t="t" r="r" b="b"/>
              <a:pathLst>
                <a:path w="739" h="844" extrusionOk="0">
                  <a:moveTo>
                    <a:pt x="370" y="0"/>
                  </a:moveTo>
                  <a:cubicBezTo>
                    <a:pt x="330" y="13"/>
                    <a:pt x="304" y="13"/>
                    <a:pt x="264" y="13"/>
                  </a:cubicBezTo>
                  <a:cubicBezTo>
                    <a:pt x="212" y="40"/>
                    <a:pt x="159" y="66"/>
                    <a:pt x="106" y="119"/>
                  </a:cubicBezTo>
                  <a:cubicBezTo>
                    <a:pt x="93" y="145"/>
                    <a:pt x="67" y="158"/>
                    <a:pt x="54" y="185"/>
                  </a:cubicBezTo>
                  <a:cubicBezTo>
                    <a:pt x="14" y="251"/>
                    <a:pt x="1" y="303"/>
                    <a:pt x="1" y="369"/>
                  </a:cubicBezTo>
                  <a:lnTo>
                    <a:pt x="1" y="475"/>
                  </a:lnTo>
                  <a:cubicBezTo>
                    <a:pt x="1" y="527"/>
                    <a:pt x="14" y="580"/>
                    <a:pt x="27" y="620"/>
                  </a:cubicBezTo>
                  <a:cubicBezTo>
                    <a:pt x="40" y="672"/>
                    <a:pt x="67" y="712"/>
                    <a:pt x="106" y="738"/>
                  </a:cubicBezTo>
                  <a:cubicBezTo>
                    <a:pt x="146" y="778"/>
                    <a:pt x="185" y="804"/>
                    <a:pt x="225" y="817"/>
                  </a:cubicBezTo>
                  <a:cubicBezTo>
                    <a:pt x="264" y="844"/>
                    <a:pt x="317" y="844"/>
                    <a:pt x="370" y="844"/>
                  </a:cubicBezTo>
                  <a:cubicBezTo>
                    <a:pt x="396" y="844"/>
                    <a:pt x="436" y="844"/>
                    <a:pt x="462" y="830"/>
                  </a:cubicBezTo>
                  <a:cubicBezTo>
                    <a:pt x="528" y="817"/>
                    <a:pt x="581" y="791"/>
                    <a:pt x="633" y="738"/>
                  </a:cubicBezTo>
                  <a:cubicBezTo>
                    <a:pt x="647" y="712"/>
                    <a:pt x="673" y="686"/>
                    <a:pt x="686" y="672"/>
                  </a:cubicBezTo>
                  <a:cubicBezTo>
                    <a:pt x="712" y="606"/>
                    <a:pt x="739" y="541"/>
                    <a:pt x="739" y="475"/>
                  </a:cubicBezTo>
                  <a:lnTo>
                    <a:pt x="739" y="369"/>
                  </a:lnTo>
                  <a:cubicBezTo>
                    <a:pt x="739" y="330"/>
                    <a:pt x="726" y="277"/>
                    <a:pt x="699" y="238"/>
                  </a:cubicBezTo>
                  <a:cubicBezTo>
                    <a:pt x="686" y="185"/>
                    <a:pt x="660" y="145"/>
                    <a:pt x="633" y="119"/>
                  </a:cubicBezTo>
                  <a:cubicBezTo>
                    <a:pt x="594" y="79"/>
                    <a:pt x="554" y="53"/>
                    <a:pt x="515" y="40"/>
                  </a:cubicBezTo>
                  <a:cubicBezTo>
                    <a:pt x="462" y="13"/>
                    <a:pt x="423"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9"/>
            <p:cNvSpPr/>
            <p:nvPr/>
          </p:nvSpPr>
          <p:spPr>
            <a:xfrm>
              <a:off x="16685758" y="4010061"/>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9"/>
            <p:cNvSpPr/>
            <p:nvPr/>
          </p:nvSpPr>
          <p:spPr>
            <a:xfrm>
              <a:off x="16861627" y="3523329"/>
              <a:ext cx="53962" cy="47001"/>
            </a:xfrm>
            <a:custGeom>
              <a:avLst/>
              <a:gdLst/>
              <a:ahLst/>
              <a:cxnLst/>
              <a:rect l="l" t="t" r="r" b="b"/>
              <a:pathLst>
                <a:path w="845" h="736" extrusionOk="0">
                  <a:moveTo>
                    <a:pt x="328" y="0"/>
                  </a:moveTo>
                  <a:cubicBezTo>
                    <a:pt x="290" y="0"/>
                    <a:pt x="254" y="13"/>
                    <a:pt x="225" y="32"/>
                  </a:cubicBezTo>
                  <a:cubicBezTo>
                    <a:pt x="185" y="45"/>
                    <a:pt x="146" y="72"/>
                    <a:pt x="106" y="111"/>
                  </a:cubicBezTo>
                  <a:cubicBezTo>
                    <a:pt x="67" y="137"/>
                    <a:pt x="41" y="177"/>
                    <a:pt x="27" y="230"/>
                  </a:cubicBezTo>
                  <a:cubicBezTo>
                    <a:pt x="14" y="269"/>
                    <a:pt x="1" y="322"/>
                    <a:pt x="1" y="361"/>
                  </a:cubicBezTo>
                  <a:cubicBezTo>
                    <a:pt x="1" y="401"/>
                    <a:pt x="14" y="427"/>
                    <a:pt x="14" y="467"/>
                  </a:cubicBezTo>
                  <a:cubicBezTo>
                    <a:pt x="27" y="533"/>
                    <a:pt x="67" y="585"/>
                    <a:pt x="106" y="625"/>
                  </a:cubicBezTo>
                  <a:cubicBezTo>
                    <a:pt x="133" y="651"/>
                    <a:pt x="159" y="664"/>
                    <a:pt x="185" y="691"/>
                  </a:cubicBezTo>
                  <a:cubicBezTo>
                    <a:pt x="238" y="717"/>
                    <a:pt x="304" y="730"/>
                    <a:pt x="370" y="730"/>
                  </a:cubicBezTo>
                  <a:lnTo>
                    <a:pt x="475" y="730"/>
                  </a:lnTo>
                  <a:cubicBezTo>
                    <a:pt x="490" y="734"/>
                    <a:pt x="503" y="736"/>
                    <a:pt x="515" y="736"/>
                  </a:cubicBezTo>
                  <a:cubicBezTo>
                    <a:pt x="550" y="736"/>
                    <a:pt x="582" y="723"/>
                    <a:pt x="620" y="704"/>
                  </a:cubicBezTo>
                  <a:cubicBezTo>
                    <a:pt x="660" y="691"/>
                    <a:pt x="699" y="664"/>
                    <a:pt x="739" y="625"/>
                  </a:cubicBezTo>
                  <a:cubicBezTo>
                    <a:pt x="765" y="599"/>
                    <a:pt x="792" y="559"/>
                    <a:pt x="805" y="506"/>
                  </a:cubicBezTo>
                  <a:cubicBezTo>
                    <a:pt x="831" y="467"/>
                    <a:pt x="844" y="414"/>
                    <a:pt x="844" y="361"/>
                  </a:cubicBezTo>
                  <a:cubicBezTo>
                    <a:pt x="831" y="335"/>
                    <a:pt x="831" y="309"/>
                    <a:pt x="831" y="269"/>
                  </a:cubicBezTo>
                  <a:cubicBezTo>
                    <a:pt x="805" y="203"/>
                    <a:pt x="778" y="151"/>
                    <a:pt x="739" y="111"/>
                  </a:cubicBezTo>
                  <a:cubicBezTo>
                    <a:pt x="713" y="85"/>
                    <a:pt x="686" y="72"/>
                    <a:pt x="660" y="45"/>
                  </a:cubicBezTo>
                  <a:cubicBezTo>
                    <a:pt x="607" y="19"/>
                    <a:pt x="541" y="6"/>
                    <a:pt x="475" y="6"/>
                  </a:cubicBezTo>
                  <a:lnTo>
                    <a:pt x="370" y="6"/>
                  </a:lnTo>
                  <a:cubicBezTo>
                    <a:pt x="356" y="2"/>
                    <a:pt x="342" y="0"/>
                    <a:pt x="32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9"/>
            <p:cNvSpPr/>
            <p:nvPr/>
          </p:nvSpPr>
          <p:spPr>
            <a:xfrm>
              <a:off x="17104867" y="3205567"/>
              <a:ext cx="53898" cy="53898"/>
            </a:xfrm>
            <a:custGeom>
              <a:avLst/>
              <a:gdLst/>
              <a:ahLst/>
              <a:cxnLst/>
              <a:rect l="l" t="t" r="r" b="b"/>
              <a:pathLst>
                <a:path w="844" h="844" extrusionOk="0">
                  <a:moveTo>
                    <a:pt x="369" y="1"/>
                  </a:moveTo>
                  <a:cubicBezTo>
                    <a:pt x="316" y="1"/>
                    <a:pt x="277" y="1"/>
                    <a:pt x="224" y="27"/>
                  </a:cubicBezTo>
                  <a:cubicBezTo>
                    <a:pt x="185" y="40"/>
                    <a:pt x="145" y="67"/>
                    <a:pt x="106" y="106"/>
                  </a:cubicBezTo>
                  <a:lnTo>
                    <a:pt x="53" y="185"/>
                  </a:lnTo>
                  <a:cubicBezTo>
                    <a:pt x="13" y="238"/>
                    <a:pt x="0" y="304"/>
                    <a:pt x="0" y="370"/>
                  </a:cubicBezTo>
                  <a:cubicBezTo>
                    <a:pt x="13" y="396"/>
                    <a:pt x="13" y="436"/>
                    <a:pt x="13" y="462"/>
                  </a:cubicBezTo>
                  <a:cubicBezTo>
                    <a:pt x="40" y="528"/>
                    <a:pt x="66" y="580"/>
                    <a:pt x="106" y="620"/>
                  </a:cubicBezTo>
                  <a:lnTo>
                    <a:pt x="211" y="739"/>
                  </a:lnTo>
                  <a:cubicBezTo>
                    <a:pt x="251" y="765"/>
                    <a:pt x="290" y="791"/>
                    <a:pt x="330" y="804"/>
                  </a:cubicBezTo>
                  <a:cubicBezTo>
                    <a:pt x="382" y="831"/>
                    <a:pt x="422" y="844"/>
                    <a:pt x="475" y="844"/>
                  </a:cubicBezTo>
                  <a:cubicBezTo>
                    <a:pt x="527" y="844"/>
                    <a:pt x="580" y="831"/>
                    <a:pt x="620" y="804"/>
                  </a:cubicBezTo>
                  <a:cubicBezTo>
                    <a:pt x="659" y="791"/>
                    <a:pt x="699" y="765"/>
                    <a:pt x="738" y="739"/>
                  </a:cubicBezTo>
                  <a:cubicBezTo>
                    <a:pt x="751" y="712"/>
                    <a:pt x="778" y="686"/>
                    <a:pt x="791" y="660"/>
                  </a:cubicBezTo>
                  <a:cubicBezTo>
                    <a:pt x="830" y="607"/>
                    <a:pt x="844" y="541"/>
                    <a:pt x="844" y="475"/>
                  </a:cubicBezTo>
                  <a:cubicBezTo>
                    <a:pt x="844" y="436"/>
                    <a:pt x="830" y="409"/>
                    <a:pt x="830" y="370"/>
                  </a:cubicBezTo>
                  <a:cubicBezTo>
                    <a:pt x="817" y="317"/>
                    <a:pt x="778" y="264"/>
                    <a:pt x="738" y="211"/>
                  </a:cubicBezTo>
                  <a:lnTo>
                    <a:pt x="633" y="106"/>
                  </a:ln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9"/>
            <p:cNvSpPr/>
            <p:nvPr/>
          </p:nvSpPr>
          <p:spPr>
            <a:xfrm>
              <a:off x="17476783" y="3421857"/>
              <a:ext cx="47193" cy="53898"/>
            </a:xfrm>
            <a:custGeom>
              <a:avLst/>
              <a:gdLst/>
              <a:ahLst/>
              <a:cxnLst/>
              <a:rect l="l" t="t" r="r" b="b"/>
              <a:pathLst>
                <a:path w="739" h="844" extrusionOk="0">
                  <a:moveTo>
                    <a:pt x="370" y="0"/>
                  </a:moveTo>
                  <a:cubicBezTo>
                    <a:pt x="343" y="0"/>
                    <a:pt x="304" y="13"/>
                    <a:pt x="277" y="13"/>
                  </a:cubicBezTo>
                  <a:cubicBezTo>
                    <a:pt x="211" y="27"/>
                    <a:pt x="159" y="66"/>
                    <a:pt x="106" y="106"/>
                  </a:cubicBezTo>
                  <a:cubicBezTo>
                    <a:pt x="93" y="132"/>
                    <a:pt x="67" y="158"/>
                    <a:pt x="53" y="185"/>
                  </a:cubicBezTo>
                  <a:cubicBezTo>
                    <a:pt x="27" y="237"/>
                    <a:pt x="1" y="303"/>
                    <a:pt x="1" y="369"/>
                  </a:cubicBezTo>
                  <a:lnTo>
                    <a:pt x="1" y="475"/>
                  </a:lnTo>
                  <a:cubicBezTo>
                    <a:pt x="1" y="527"/>
                    <a:pt x="14" y="567"/>
                    <a:pt x="40" y="620"/>
                  </a:cubicBezTo>
                  <a:cubicBezTo>
                    <a:pt x="53" y="659"/>
                    <a:pt x="80" y="699"/>
                    <a:pt x="106" y="738"/>
                  </a:cubicBezTo>
                  <a:cubicBezTo>
                    <a:pt x="146" y="764"/>
                    <a:pt x="185" y="791"/>
                    <a:pt x="225" y="804"/>
                  </a:cubicBezTo>
                  <a:cubicBezTo>
                    <a:pt x="277" y="830"/>
                    <a:pt x="317" y="844"/>
                    <a:pt x="370" y="844"/>
                  </a:cubicBezTo>
                  <a:cubicBezTo>
                    <a:pt x="409" y="844"/>
                    <a:pt x="435" y="830"/>
                    <a:pt x="475" y="830"/>
                  </a:cubicBezTo>
                  <a:cubicBezTo>
                    <a:pt x="528" y="817"/>
                    <a:pt x="580" y="778"/>
                    <a:pt x="633" y="738"/>
                  </a:cubicBezTo>
                  <a:cubicBezTo>
                    <a:pt x="646" y="712"/>
                    <a:pt x="673" y="685"/>
                    <a:pt x="686" y="659"/>
                  </a:cubicBezTo>
                  <a:cubicBezTo>
                    <a:pt x="725" y="606"/>
                    <a:pt x="739" y="540"/>
                    <a:pt x="739" y="475"/>
                  </a:cubicBezTo>
                  <a:lnTo>
                    <a:pt x="739" y="369"/>
                  </a:lnTo>
                  <a:cubicBezTo>
                    <a:pt x="739" y="316"/>
                    <a:pt x="725" y="264"/>
                    <a:pt x="712" y="224"/>
                  </a:cubicBezTo>
                  <a:cubicBezTo>
                    <a:pt x="699" y="185"/>
                    <a:pt x="673" y="145"/>
                    <a:pt x="633" y="106"/>
                  </a:cubicBezTo>
                  <a:cubicBezTo>
                    <a:pt x="594" y="66"/>
                    <a:pt x="554" y="53"/>
                    <a:pt x="515" y="27"/>
                  </a:cubicBezTo>
                  <a:cubicBezTo>
                    <a:pt x="475" y="13"/>
                    <a:pt x="422" y="0"/>
                    <a:pt x="3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9"/>
            <p:cNvSpPr/>
            <p:nvPr/>
          </p:nvSpPr>
          <p:spPr>
            <a:xfrm>
              <a:off x="17641732" y="3915806"/>
              <a:ext cx="51407" cy="46682"/>
            </a:xfrm>
            <a:custGeom>
              <a:avLst/>
              <a:gdLst/>
              <a:ahLst/>
              <a:cxnLst/>
              <a:rect l="l" t="t" r="r" b="b"/>
              <a:pathLst>
                <a:path w="805" h="731" extrusionOk="0">
                  <a:moveTo>
                    <a:pt x="369" y="0"/>
                  </a:moveTo>
                  <a:cubicBezTo>
                    <a:pt x="317" y="0"/>
                    <a:pt x="277" y="0"/>
                    <a:pt x="224" y="27"/>
                  </a:cubicBezTo>
                  <a:cubicBezTo>
                    <a:pt x="185" y="40"/>
                    <a:pt x="145" y="66"/>
                    <a:pt x="106" y="106"/>
                  </a:cubicBezTo>
                  <a:cubicBezTo>
                    <a:pt x="79" y="132"/>
                    <a:pt x="53" y="172"/>
                    <a:pt x="40" y="224"/>
                  </a:cubicBezTo>
                  <a:cubicBezTo>
                    <a:pt x="14" y="264"/>
                    <a:pt x="0" y="316"/>
                    <a:pt x="0" y="369"/>
                  </a:cubicBezTo>
                  <a:cubicBezTo>
                    <a:pt x="0" y="396"/>
                    <a:pt x="14" y="435"/>
                    <a:pt x="14" y="461"/>
                  </a:cubicBezTo>
                  <a:cubicBezTo>
                    <a:pt x="27" y="527"/>
                    <a:pt x="66" y="580"/>
                    <a:pt x="106" y="620"/>
                  </a:cubicBezTo>
                  <a:cubicBezTo>
                    <a:pt x="132" y="646"/>
                    <a:pt x="158" y="659"/>
                    <a:pt x="185" y="685"/>
                  </a:cubicBezTo>
                  <a:cubicBezTo>
                    <a:pt x="238" y="712"/>
                    <a:pt x="303" y="725"/>
                    <a:pt x="369" y="725"/>
                  </a:cubicBezTo>
                  <a:lnTo>
                    <a:pt x="435" y="725"/>
                  </a:lnTo>
                  <a:cubicBezTo>
                    <a:pt x="449" y="728"/>
                    <a:pt x="463" y="730"/>
                    <a:pt x="475" y="730"/>
                  </a:cubicBezTo>
                  <a:cubicBezTo>
                    <a:pt x="510" y="730"/>
                    <a:pt x="542" y="718"/>
                    <a:pt x="580" y="699"/>
                  </a:cubicBezTo>
                  <a:cubicBezTo>
                    <a:pt x="620" y="685"/>
                    <a:pt x="659" y="659"/>
                    <a:pt x="699" y="620"/>
                  </a:cubicBezTo>
                  <a:cubicBezTo>
                    <a:pt x="725" y="593"/>
                    <a:pt x="751" y="554"/>
                    <a:pt x="778" y="501"/>
                  </a:cubicBezTo>
                  <a:cubicBezTo>
                    <a:pt x="791" y="461"/>
                    <a:pt x="804" y="409"/>
                    <a:pt x="804" y="369"/>
                  </a:cubicBezTo>
                  <a:cubicBezTo>
                    <a:pt x="804" y="330"/>
                    <a:pt x="791" y="303"/>
                    <a:pt x="791" y="264"/>
                  </a:cubicBezTo>
                  <a:cubicBezTo>
                    <a:pt x="778" y="198"/>
                    <a:pt x="738" y="145"/>
                    <a:pt x="699" y="106"/>
                  </a:cubicBezTo>
                  <a:cubicBezTo>
                    <a:pt x="672" y="79"/>
                    <a:pt x="646" y="66"/>
                    <a:pt x="620" y="40"/>
                  </a:cubicBezTo>
                  <a:cubicBezTo>
                    <a:pt x="567" y="13"/>
                    <a:pt x="501" y="0"/>
                    <a:pt x="4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9"/>
            <p:cNvSpPr/>
            <p:nvPr/>
          </p:nvSpPr>
          <p:spPr>
            <a:xfrm>
              <a:off x="17808341" y="4328143"/>
              <a:ext cx="47193" cy="53898"/>
            </a:xfrm>
            <a:custGeom>
              <a:avLst/>
              <a:gdLst/>
              <a:ahLst/>
              <a:cxnLst/>
              <a:rect l="l" t="t" r="r" b="b"/>
              <a:pathLst>
                <a:path w="739" h="844" extrusionOk="0">
                  <a:moveTo>
                    <a:pt x="369" y="0"/>
                  </a:moveTo>
                  <a:cubicBezTo>
                    <a:pt x="330" y="0"/>
                    <a:pt x="304" y="13"/>
                    <a:pt x="277" y="13"/>
                  </a:cubicBezTo>
                  <a:cubicBezTo>
                    <a:pt x="211" y="26"/>
                    <a:pt x="159" y="66"/>
                    <a:pt x="106" y="105"/>
                  </a:cubicBezTo>
                  <a:cubicBezTo>
                    <a:pt x="93" y="132"/>
                    <a:pt x="66" y="158"/>
                    <a:pt x="53" y="185"/>
                  </a:cubicBezTo>
                  <a:cubicBezTo>
                    <a:pt x="14" y="237"/>
                    <a:pt x="0" y="303"/>
                    <a:pt x="0" y="369"/>
                  </a:cubicBezTo>
                  <a:lnTo>
                    <a:pt x="0" y="474"/>
                  </a:lnTo>
                  <a:cubicBezTo>
                    <a:pt x="0" y="527"/>
                    <a:pt x="14" y="567"/>
                    <a:pt x="27" y="619"/>
                  </a:cubicBezTo>
                  <a:cubicBezTo>
                    <a:pt x="53" y="659"/>
                    <a:pt x="66" y="698"/>
                    <a:pt x="106" y="738"/>
                  </a:cubicBezTo>
                  <a:cubicBezTo>
                    <a:pt x="145" y="764"/>
                    <a:pt x="185" y="791"/>
                    <a:pt x="224" y="804"/>
                  </a:cubicBezTo>
                  <a:cubicBezTo>
                    <a:pt x="277" y="830"/>
                    <a:pt x="317" y="843"/>
                    <a:pt x="369" y="843"/>
                  </a:cubicBezTo>
                  <a:cubicBezTo>
                    <a:pt x="396" y="830"/>
                    <a:pt x="435" y="830"/>
                    <a:pt x="462" y="830"/>
                  </a:cubicBezTo>
                  <a:cubicBezTo>
                    <a:pt x="528" y="804"/>
                    <a:pt x="580" y="778"/>
                    <a:pt x="633" y="738"/>
                  </a:cubicBezTo>
                  <a:cubicBezTo>
                    <a:pt x="646" y="712"/>
                    <a:pt x="673" y="685"/>
                    <a:pt x="686" y="659"/>
                  </a:cubicBezTo>
                  <a:cubicBezTo>
                    <a:pt x="725" y="606"/>
                    <a:pt x="738" y="540"/>
                    <a:pt x="738" y="474"/>
                  </a:cubicBezTo>
                  <a:lnTo>
                    <a:pt x="738" y="369"/>
                  </a:lnTo>
                  <a:cubicBezTo>
                    <a:pt x="738" y="316"/>
                    <a:pt x="725" y="264"/>
                    <a:pt x="699" y="224"/>
                  </a:cubicBezTo>
                  <a:cubicBezTo>
                    <a:pt x="686" y="185"/>
                    <a:pt x="659" y="145"/>
                    <a:pt x="633" y="105"/>
                  </a:cubicBezTo>
                  <a:cubicBezTo>
                    <a:pt x="593" y="66"/>
                    <a:pt x="554" y="40"/>
                    <a:pt x="514" y="26"/>
                  </a:cubicBezTo>
                  <a:cubicBezTo>
                    <a:pt x="462" y="13"/>
                    <a:pt x="422" y="0"/>
                    <a:pt x="3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9"/>
            <p:cNvSpPr/>
            <p:nvPr/>
          </p:nvSpPr>
          <p:spPr>
            <a:xfrm>
              <a:off x="18133129" y="4753890"/>
              <a:ext cx="47193" cy="53962"/>
            </a:xfrm>
            <a:custGeom>
              <a:avLst/>
              <a:gdLst/>
              <a:ahLst/>
              <a:cxnLst/>
              <a:rect l="l" t="t" r="r" b="b"/>
              <a:pathLst>
                <a:path w="739" h="845" extrusionOk="0">
                  <a:moveTo>
                    <a:pt x="370" y="1"/>
                  </a:moveTo>
                  <a:cubicBezTo>
                    <a:pt x="330" y="14"/>
                    <a:pt x="304" y="14"/>
                    <a:pt x="264" y="14"/>
                  </a:cubicBezTo>
                  <a:cubicBezTo>
                    <a:pt x="212" y="40"/>
                    <a:pt x="146" y="67"/>
                    <a:pt x="106" y="106"/>
                  </a:cubicBezTo>
                  <a:cubicBezTo>
                    <a:pt x="93" y="132"/>
                    <a:pt x="67" y="159"/>
                    <a:pt x="54" y="185"/>
                  </a:cubicBezTo>
                  <a:cubicBezTo>
                    <a:pt x="14" y="238"/>
                    <a:pt x="1" y="304"/>
                    <a:pt x="1" y="370"/>
                  </a:cubicBezTo>
                  <a:lnTo>
                    <a:pt x="1" y="475"/>
                  </a:lnTo>
                  <a:cubicBezTo>
                    <a:pt x="1" y="528"/>
                    <a:pt x="1" y="581"/>
                    <a:pt x="27" y="620"/>
                  </a:cubicBezTo>
                  <a:cubicBezTo>
                    <a:pt x="40" y="660"/>
                    <a:pt x="67" y="699"/>
                    <a:pt x="106" y="739"/>
                  </a:cubicBezTo>
                  <a:cubicBezTo>
                    <a:pt x="133" y="778"/>
                    <a:pt x="172" y="805"/>
                    <a:pt x="225" y="818"/>
                  </a:cubicBezTo>
                  <a:cubicBezTo>
                    <a:pt x="264" y="831"/>
                    <a:pt x="317" y="844"/>
                    <a:pt x="370" y="844"/>
                  </a:cubicBezTo>
                  <a:cubicBezTo>
                    <a:pt x="396" y="844"/>
                    <a:pt x="436" y="831"/>
                    <a:pt x="462" y="831"/>
                  </a:cubicBezTo>
                  <a:cubicBezTo>
                    <a:pt x="528" y="818"/>
                    <a:pt x="581" y="778"/>
                    <a:pt x="620" y="739"/>
                  </a:cubicBezTo>
                  <a:cubicBezTo>
                    <a:pt x="647" y="712"/>
                    <a:pt x="660" y="686"/>
                    <a:pt x="686" y="660"/>
                  </a:cubicBezTo>
                  <a:cubicBezTo>
                    <a:pt x="712" y="607"/>
                    <a:pt x="739" y="541"/>
                    <a:pt x="739" y="475"/>
                  </a:cubicBezTo>
                  <a:lnTo>
                    <a:pt x="739" y="370"/>
                  </a:lnTo>
                  <a:cubicBezTo>
                    <a:pt x="739" y="317"/>
                    <a:pt x="726" y="277"/>
                    <a:pt x="699" y="225"/>
                  </a:cubicBezTo>
                  <a:cubicBezTo>
                    <a:pt x="686" y="185"/>
                    <a:pt x="660" y="146"/>
                    <a:pt x="620" y="106"/>
                  </a:cubicBezTo>
                  <a:cubicBezTo>
                    <a:pt x="594" y="80"/>
                    <a:pt x="554" y="53"/>
                    <a:pt x="502" y="40"/>
                  </a:cubicBezTo>
                  <a:cubicBezTo>
                    <a:pt x="462" y="14"/>
                    <a:pt x="423" y="1"/>
                    <a:pt x="37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9"/>
            <p:cNvSpPr/>
            <p:nvPr/>
          </p:nvSpPr>
          <p:spPr>
            <a:xfrm>
              <a:off x="18519414" y="4904725"/>
              <a:ext cx="55558" cy="56261"/>
            </a:xfrm>
            <a:custGeom>
              <a:avLst/>
              <a:gdLst/>
              <a:ahLst/>
              <a:cxnLst/>
              <a:rect l="l" t="t" r="r" b="b"/>
              <a:pathLst>
                <a:path w="870" h="881" extrusionOk="0">
                  <a:moveTo>
                    <a:pt x="476" y="1"/>
                  </a:moveTo>
                  <a:cubicBezTo>
                    <a:pt x="452" y="1"/>
                    <a:pt x="429" y="4"/>
                    <a:pt x="409" y="11"/>
                  </a:cubicBezTo>
                  <a:cubicBezTo>
                    <a:pt x="356" y="11"/>
                    <a:pt x="303" y="24"/>
                    <a:pt x="264" y="50"/>
                  </a:cubicBezTo>
                  <a:cubicBezTo>
                    <a:pt x="237" y="77"/>
                    <a:pt x="211" y="103"/>
                    <a:pt x="185" y="129"/>
                  </a:cubicBezTo>
                  <a:cubicBezTo>
                    <a:pt x="158" y="142"/>
                    <a:pt x="132" y="156"/>
                    <a:pt x="106" y="182"/>
                  </a:cubicBezTo>
                  <a:cubicBezTo>
                    <a:pt x="79" y="208"/>
                    <a:pt x="66" y="235"/>
                    <a:pt x="40" y="261"/>
                  </a:cubicBezTo>
                  <a:cubicBezTo>
                    <a:pt x="13" y="314"/>
                    <a:pt x="0" y="380"/>
                    <a:pt x="0" y="445"/>
                  </a:cubicBezTo>
                  <a:cubicBezTo>
                    <a:pt x="0" y="525"/>
                    <a:pt x="13" y="590"/>
                    <a:pt x="53" y="656"/>
                  </a:cubicBezTo>
                  <a:cubicBezTo>
                    <a:pt x="93" y="735"/>
                    <a:pt x="132" y="762"/>
                    <a:pt x="211" y="814"/>
                  </a:cubicBezTo>
                  <a:cubicBezTo>
                    <a:pt x="211" y="814"/>
                    <a:pt x="211" y="828"/>
                    <a:pt x="224" y="828"/>
                  </a:cubicBezTo>
                  <a:cubicBezTo>
                    <a:pt x="251" y="841"/>
                    <a:pt x="290" y="854"/>
                    <a:pt x="330" y="867"/>
                  </a:cubicBezTo>
                  <a:cubicBezTo>
                    <a:pt x="356" y="880"/>
                    <a:pt x="396" y="880"/>
                    <a:pt x="435" y="880"/>
                  </a:cubicBezTo>
                  <a:lnTo>
                    <a:pt x="448" y="880"/>
                  </a:lnTo>
                  <a:cubicBezTo>
                    <a:pt x="488" y="880"/>
                    <a:pt x="514" y="880"/>
                    <a:pt x="554" y="867"/>
                  </a:cubicBezTo>
                  <a:cubicBezTo>
                    <a:pt x="580" y="867"/>
                    <a:pt x="646" y="828"/>
                    <a:pt x="659" y="828"/>
                  </a:cubicBezTo>
                  <a:cubicBezTo>
                    <a:pt x="686" y="814"/>
                    <a:pt x="738" y="775"/>
                    <a:pt x="738" y="762"/>
                  </a:cubicBezTo>
                  <a:lnTo>
                    <a:pt x="751" y="762"/>
                  </a:lnTo>
                  <a:cubicBezTo>
                    <a:pt x="751" y="749"/>
                    <a:pt x="751" y="749"/>
                    <a:pt x="751" y="749"/>
                  </a:cubicBezTo>
                  <a:cubicBezTo>
                    <a:pt x="765" y="735"/>
                    <a:pt x="791" y="696"/>
                    <a:pt x="804" y="683"/>
                  </a:cubicBezTo>
                  <a:cubicBezTo>
                    <a:pt x="830" y="643"/>
                    <a:pt x="844" y="590"/>
                    <a:pt x="857" y="577"/>
                  </a:cubicBezTo>
                  <a:cubicBezTo>
                    <a:pt x="857" y="564"/>
                    <a:pt x="857" y="564"/>
                    <a:pt x="857" y="564"/>
                  </a:cubicBezTo>
                  <a:cubicBezTo>
                    <a:pt x="870" y="525"/>
                    <a:pt x="870" y="485"/>
                    <a:pt x="870" y="445"/>
                  </a:cubicBezTo>
                  <a:cubicBezTo>
                    <a:pt x="870" y="406"/>
                    <a:pt x="870" y="366"/>
                    <a:pt x="857" y="340"/>
                  </a:cubicBezTo>
                  <a:cubicBezTo>
                    <a:pt x="857" y="327"/>
                    <a:pt x="857" y="327"/>
                    <a:pt x="857" y="314"/>
                  </a:cubicBezTo>
                  <a:cubicBezTo>
                    <a:pt x="844" y="287"/>
                    <a:pt x="830" y="261"/>
                    <a:pt x="817" y="221"/>
                  </a:cubicBezTo>
                  <a:lnTo>
                    <a:pt x="804" y="221"/>
                  </a:lnTo>
                  <a:cubicBezTo>
                    <a:pt x="791" y="182"/>
                    <a:pt x="765" y="156"/>
                    <a:pt x="738" y="129"/>
                  </a:cubicBezTo>
                  <a:cubicBezTo>
                    <a:pt x="712" y="103"/>
                    <a:pt x="686" y="77"/>
                    <a:pt x="659" y="63"/>
                  </a:cubicBezTo>
                  <a:cubicBezTo>
                    <a:pt x="620" y="37"/>
                    <a:pt x="593" y="37"/>
                    <a:pt x="554" y="24"/>
                  </a:cubicBezTo>
                  <a:cubicBezTo>
                    <a:pt x="554" y="24"/>
                    <a:pt x="554" y="24"/>
                    <a:pt x="554" y="11"/>
                  </a:cubicBezTo>
                  <a:cubicBezTo>
                    <a:pt x="527" y="4"/>
                    <a:pt x="501" y="1"/>
                    <a:pt x="47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9"/>
            <p:cNvSpPr/>
            <p:nvPr/>
          </p:nvSpPr>
          <p:spPr>
            <a:xfrm>
              <a:off x="19228763" y="4976885"/>
              <a:ext cx="60667" cy="47193"/>
            </a:xfrm>
            <a:custGeom>
              <a:avLst/>
              <a:gdLst/>
              <a:ahLst/>
              <a:cxnLst/>
              <a:rect l="l" t="t" r="r" b="b"/>
              <a:pathLst>
                <a:path w="950" h="739" extrusionOk="0">
                  <a:moveTo>
                    <a:pt x="475" y="1"/>
                  </a:moveTo>
                  <a:cubicBezTo>
                    <a:pt x="1" y="1"/>
                    <a:pt x="1" y="739"/>
                    <a:pt x="475" y="739"/>
                  </a:cubicBezTo>
                  <a:cubicBezTo>
                    <a:pt x="950" y="739"/>
                    <a:pt x="950" y="1"/>
                    <a:pt x="47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9"/>
            <p:cNvSpPr/>
            <p:nvPr/>
          </p:nvSpPr>
          <p:spPr>
            <a:xfrm>
              <a:off x="15427730" y="3293118"/>
              <a:ext cx="60667" cy="47129"/>
            </a:xfrm>
            <a:custGeom>
              <a:avLst/>
              <a:gdLst/>
              <a:ahLst/>
              <a:cxnLst/>
              <a:rect l="l" t="t" r="r" b="b"/>
              <a:pathLst>
                <a:path w="950" h="738" extrusionOk="0">
                  <a:moveTo>
                    <a:pt x="475" y="0"/>
                  </a:moveTo>
                  <a:cubicBezTo>
                    <a:pt x="1" y="0"/>
                    <a:pt x="1" y="738"/>
                    <a:pt x="475" y="738"/>
                  </a:cubicBezTo>
                  <a:cubicBezTo>
                    <a:pt x="950" y="738"/>
                    <a:pt x="950"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9"/>
            <p:cNvSpPr/>
            <p:nvPr/>
          </p:nvSpPr>
          <p:spPr>
            <a:xfrm>
              <a:off x="14724256" y="4064405"/>
              <a:ext cx="47193" cy="53387"/>
            </a:xfrm>
            <a:custGeom>
              <a:avLst/>
              <a:gdLst/>
              <a:ahLst/>
              <a:cxnLst/>
              <a:rect l="l" t="t" r="r" b="b"/>
              <a:pathLst>
                <a:path w="739" h="836" extrusionOk="0">
                  <a:moveTo>
                    <a:pt x="412" y="0"/>
                  </a:moveTo>
                  <a:cubicBezTo>
                    <a:pt x="398" y="0"/>
                    <a:pt x="384" y="2"/>
                    <a:pt x="370" y="6"/>
                  </a:cubicBezTo>
                  <a:cubicBezTo>
                    <a:pt x="343" y="6"/>
                    <a:pt x="304" y="6"/>
                    <a:pt x="277" y="19"/>
                  </a:cubicBezTo>
                  <a:cubicBezTo>
                    <a:pt x="211" y="32"/>
                    <a:pt x="159" y="58"/>
                    <a:pt x="106" y="111"/>
                  </a:cubicBezTo>
                  <a:cubicBezTo>
                    <a:pt x="93" y="137"/>
                    <a:pt x="80" y="151"/>
                    <a:pt x="53" y="177"/>
                  </a:cubicBezTo>
                  <a:cubicBezTo>
                    <a:pt x="27" y="243"/>
                    <a:pt x="1" y="295"/>
                    <a:pt x="1" y="361"/>
                  </a:cubicBezTo>
                  <a:lnTo>
                    <a:pt x="1" y="467"/>
                  </a:lnTo>
                  <a:cubicBezTo>
                    <a:pt x="1" y="519"/>
                    <a:pt x="14" y="572"/>
                    <a:pt x="40" y="612"/>
                  </a:cubicBezTo>
                  <a:cubicBezTo>
                    <a:pt x="53" y="664"/>
                    <a:pt x="80" y="704"/>
                    <a:pt x="106" y="730"/>
                  </a:cubicBezTo>
                  <a:cubicBezTo>
                    <a:pt x="146" y="770"/>
                    <a:pt x="185" y="796"/>
                    <a:pt x="225" y="809"/>
                  </a:cubicBezTo>
                  <a:cubicBezTo>
                    <a:pt x="277" y="836"/>
                    <a:pt x="317" y="836"/>
                    <a:pt x="370" y="836"/>
                  </a:cubicBezTo>
                  <a:cubicBezTo>
                    <a:pt x="409" y="836"/>
                    <a:pt x="435" y="836"/>
                    <a:pt x="475" y="823"/>
                  </a:cubicBezTo>
                  <a:cubicBezTo>
                    <a:pt x="528" y="809"/>
                    <a:pt x="580" y="783"/>
                    <a:pt x="633" y="730"/>
                  </a:cubicBezTo>
                  <a:cubicBezTo>
                    <a:pt x="646" y="704"/>
                    <a:pt x="673" y="678"/>
                    <a:pt x="686" y="664"/>
                  </a:cubicBezTo>
                  <a:cubicBezTo>
                    <a:pt x="725" y="599"/>
                    <a:pt x="739" y="533"/>
                    <a:pt x="739" y="467"/>
                  </a:cubicBezTo>
                  <a:lnTo>
                    <a:pt x="739" y="361"/>
                  </a:lnTo>
                  <a:cubicBezTo>
                    <a:pt x="739" y="322"/>
                    <a:pt x="725" y="269"/>
                    <a:pt x="712" y="230"/>
                  </a:cubicBezTo>
                  <a:cubicBezTo>
                    <a:pt x="699" y="177"/>
                    <a:pt x="673" y="137"/>
                    <a:pt x="633" y="111"/>
                  </a:cubicBezTo>
                  <a:cubicBezTo>
                    <a:pt x="594" y="71"/>
                    <a:pt x="554" y="45"/>
                    <a:pt x="515" y="32"/>
                  </a:cubicBezTo>
                  <a:cubicBezTo>
                    <a:pt x="486" y="13"/>
                    <a:pt x="450" y="0"/>
                    <a:pt x="41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9"/>
            <p:cNvSpPr/>
            <p:nvPr/>
          </p:nvSpPr>
          <p:spPr>
            <a:xfrm>
              <a:off x="16117794" y="4024366"/>
              <a:ext cx="53068" cy="49683"/>
            </a:xfrm>
            <a:custGeom>
              <a:avLst/>
              <a:gdLst/>
              <a:ahLst/>
              <a:cxnLst/>
              <a:rect l="l" t="t" r="r" b="b"/>
              <a:pathLst>
                <a:path w="831" h="778" extrusionOk="0">
                  <a:moveTo>
                    <a:pt x="422" y="0"/>
                  </a:moveTo>
                  <a:cubicBezTo>
                    <a:pt x="382" y="0"/>
                    <a:pt x="330" y="0"/>
                    <a:pt x="277" y="13"/>
                  </a:cubicBezTo>
                  <a:lnTo>
                    <a:pt x="198" y="53"/>
                  </a:lnTo>
                  <a:cubicBezTo>
                    <a:pt x="132" y="79"/>
                    <a:pt x="92" y="132"/>
                    <a:pt x="66" y="185"/>
                  </a:cubicBezTo>
                  <a:lnTo>
                    <a:pt x="53" y="185"/>
                  </a:lnTo>
                  <a:cubicBezTo>
                    <a:pt x="53" y="198"/>
                    <a:pt x="27" y="264"/>
                    <a:pt x="27" y="277"/>
                  </a:cubicBezTo>
                  <a:lnTo>
                    <a:pt x="13" y="277"/>
                  </a:lnTo>
                  <a:cubicBezTo>
                    <a:pt x="13" y="277"/>
                    <a:pt x="0" y="382"/>
                    <a:pt x="0" y="382"/>
                  </a:cubicBezTo>
                  <a:cubicBezTo>
                    <a:pt x="0" y="395"/>
                    <a:pt x="13" y="474"/>
                    <a:pt x="13" y="488"/>
                  </a:cubicBezTo>
                  <a:lnTo>
                    <a:pt x="27" y="488"/>
                  </a:lnTo>
                  <a:cubicBezTo>
                    <a:pt x="27" y="488"/>
                    <a:pt x="53" y="567"/>
                    <a:pt x="53" y="580"/>
                  </a:cubicBezTo>
                  <a:lnTo>
                    <a:pt x="66" y="580"/>
                  </a:lnTo>
                  <a:cubicBezTo>
                    <a:pt x="66" y="580"/>
                    <a:pt x="119" y="646"/>
                    <a:pt x="119" y="659"/>
                  </a:cubicBezTo>
                  <a:cubicBezTo>
                    <a:pt x="145" y="685"/>
                    <a:pt x="172" y="698"/>
                    <a:pt x="198" y="712"/>
                  </a:cubicBezTo>
                  <a:cubicBezTo>
                    <a:pt x="198" y="725"/>
                    <a:pt x="198" y="725"/>
                    <a:pt x="198" y="725"/>
                  </a:cubicBezTo>
                  <a:cubicBezTo>
                    <a:pt x="237" y="738"/>
                    <a:pt x="264" y="751"/>
                    <a:pt x="290" y="764"/>
                  </a:cubicBezTo>
                  <a:lnTo>
                    <a:pt x="356" y="764"/>
                  </a:lnTo>
                  <a:cubicBezTo>
                    <a:pt x="369" y="764"/>
                    <a:pt x="396" y="778"/>
                    <a:pt x="409" y="778"/>
                  </a:cubicBezTo>
                  <a:lnTo>
                    <a:pt x="435" y="778"/>
                  </a:lnTo>
                  <a:cubicBezTo>
                    <a:pt x="448" y="778"/>
                    <a:pt x="501" y="764"/>
                    <a:pt x="527" y="764"/>
                  </a:cubicBezTo>
                  <a:lnTo>
                    <a:pt x="541" y="764"/>
                  </a:lnTo>
                  <a:cubicBezTo>
                    <a:pt x="554" y="751"/>
                    <a:pt x="620" y="725"/>
                    <a:pt x="633" y="725"/>
                  </a:cubicBezTo>
                  <a:cubicBezTo>
                    <a:pt x="633" y="725"/>
                    <a:pt x="633" y="712"/>
                    <a:pt x="633" y="712"/>
                  </a:cubicBezTo>
                  <a:cubicBezTo>
                    <a:pt x="646" y="712"/>
                    <a:pt x="712" y="659"/>
                    <a:pt x="712" y="659"/>
                  </a:cubicBezTo>
                  <a:cubicBezTo>
                    <a:pt x="778" y="593"/>
                    <a:pt x="765" y="593"/>
                    <a:pt x="791" y="527"/>
                  </a:cubicBezTo>
                  <a:cubicBezTo>
                    <a:pt x="817" y="474"/>
                    <a:pt x="830" y="461"/>
                    <a:pt x="830" y="382"/>
                  </a:cubicBezTo>
                  <a:cubicBezTo>
                    <a:pt x="830" y="370"/>
                    <a:pt x="820" y="327"/>
                    <a:pt x="818" y="327"/>
                  </a:cubicBezTo>
                  <a:cubicBezTo>
                    <a:pt x="817" y="327"/>
                    <a:pt x="817" y="328"/>
                    <a:pt x="817" y="330"/>
                  </a:cubicBezTo>
                  <a:cubicBezTo>
                    <a:pt x="817" y="330"/>
                    <a:pt x="817" y="290"/>
                    <a:pt x="817" y="277"/>
                  </a:cubicBezTo>
                  <a:cubicBezTo>
                    <a:pt x="804" y="264"/>
                    <a:pt x="778" y="198"/>
                    <a:pt x="778" y="185"/>
                  </a:cubicBezTo>
                  <a:cubicBezTo>
                    <a:pt x="751" y="145"/>
                    <a:pt x="725" y="105"/>
                    <a:pt x="685" y="79"/>
                  </a:cubicBezTo>
                  <a:cubicBezTo>
                    <a:pt x="646" y="53"/>
                    <a:pt x="606" y="26"/>
                    <a:pt x="554" y="13"/>
                  </a:cubicBezTo>
                  <a:cubicBezTo>
                    <a:pt x="514" y="0"/>
                    <a:pt x="461" y="0"/>
                    <a:pt x="42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9"/>
            <p:cNvSpPr/>
            <p:nvPr/>
          </p:nvSpPr>
          <p:spPr>
            <a:xfrm>
              <a:off x="15908271" y="4591497"/>
              <a:ext cx="47193" cy="53898"/>
            </a:xfrm>
            <a:custGeom>
              <a:avLst/>
              <a:gdLst/>
              <a:ahLst/>
              <a:cxnLst/>
              <a:rect l="l" t="t" r="r" b="b"/>
              <a:pathLst>
                <a:path w="739" h="844" extrusionOk="0">
                  <a:moveTo>
                    <a:pt x="369" y="1"/>
                  </a:moveTo>
                  <a:cubicBezTo>
                    <a:pt x="330" y="14"/>
                    <a:pt x="303" y="14"/>
                    <a:pt x="264" y="14"/>
                  </a:cubicBezTo>
                  <a:cubicBezTo>
                    <a:pt x="198" y="40"/>
                    <a:pt x="145" y="66"/>
                    <a:pt x="106" y="119"/>
                  </a:cubicBezTo>
                  <a:cubicBezTo>
                    <a:pt x="79" y="132"/>
                    <a:pt x="66" y="159"/>
                    <a:pt x="53" y="185"/>
                  </a:cubicBezTo>
                  <a:cubicBezTo>
                    <a:pt x="13" y="251"/>
                    <a:pt x="0" y="304"/>
                    <a:pt x="0" y="369"/>
                  </a:cubicBezTo>
                  <a:lnTo>
                    <a:pt x="0" y="475"/>
                  </a:lnTo>
                  <a:cubicBezTo>
                    <a:pt x="0" y="528"/>
                    <a:pt x="0" y="580"/>
                    <a:pt x="26" y="620"/>
                  </a:cubicBezTo>
                  <a:cubicBezTo>
                    <a:pt x="40" y="673"/>
                    <a:pt x="66" y="712"/>
                    <a:pt x="106" y="738"/>
                  </a:cubicBezTo>
                  <a:cubicBezTo>
                    <a:pt x="132" y="778"/>
                    <a:pt x="171" y="804"/>
                    <a:pt x="224" y="818"/>
                  </a:cubicBezTo>
                  <a:cubicBezTo>
                    <a:pt x="264" y="844"/>
                    <a:pt x="316" y="844"/>
                    <a:pt x="369" y="844"/>
                  </a:cubicBezTo>
                  <a:cubicBezTo>
                    <a:pt x="395" y="844"/>
                    <a:pt x="435" y="844"/>
                    <a:pt x="461" y="831"/>
                  </a:cubicBezTo>
                  <a:cubicBezTo>
                    <a:pt x="527" y="818"/>
                    <a:pt x="580" y="791"/>
                    <a:pt x="619" y="738"/>
                  </a:cubicBezTo>
                  <a:cubicBezTo>
                    <a:pt x="646" y="712"/>
                    <a:pt x="659" y="686"/>
                    <a:pt x="685" y="659"/>
                  </a:cubicBezTo>
                  <a:cubicBezTo>
                    <a:pt x="712" y="607"/>
                    <a:pt x="725" y="541"/>
                    <a:pt x="738" y="475"/>
                  </a:cubicBezTo>
                  <a:lnTo>
                    <a:pt x="738" y="369"/>
                  </a:lnTo>
                  <a:cubicBezTo>
                    <a:pt x="738" y="317"/>
                    <a:pt x="725" y="277"/>
                    <a:pt x="699" y="238"/>
                  </a:cubicBezTo>
                  <a:cubicBezTo>
                    <a:pt x="685" y="185"/>
                    <a:pt x="659" y="145"/>
                    <a:pt x="619" y="119"/>
                  </a:cubicBezTo>
                  <a:cubicBezTo>
                    <a:pt x="593" y="80"/>
                    <a:pt x="554" y="53"/>
                    <a:pt x="501" y="40"/>
                  </a:cubicBezTo>
                  <a:cubicBezTo>
                    <a:pt x="461" y="14"/>
                    <a:pt x="409"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9"/>
            <p:cNvSpPr/>
            <p:nvPr/>
          </p:nvSpPr>
          <p:spPr>
            <a:xfrm>
              <a:off x="14900125" y="4571317"/>
              <a:ext cx="53962" cy="47193"/>
            </a:xfrm>
            <a:custGeom>
              <a:avLst/>
              <a:gdLst/>
              <a:ahLst/>
              <a:cxnLst/>
              <a:rect l="l" t="t" r="r" b="b"/>
              <a:pathLst>
                <a:path w="845" h="739" extrusionOk="0">
                  <a:moveTo>
                    <a:pt x="370" y="0"/>
                  </a:moveTo>
                  <a:cubicBezTo>
                    <a:pt x="317" y="0"/>
                    <a:pt x="277" y="13"/>
                    <a:pt x="225" y="40"/>
                  </a:cubicBezTo>
                  <a:cubicBezTo>
                    <a:pt x="185" y="53"/>
                    <a:pt x="146" y="79"/>
                    <a:pt x="106" y="106"/>
                  </a:cubicBezTo>
                  <a:cubicBezTo>
                    <a:pt x="80" y="145"/>
                    <a:pt x="53" y="185"/>
                    <a:pt x="40" y="224"/>
                  </a:cubicBezTo>
                  <a:cubicBezTo>
                    <a:pt x="14" y="277"/>
                    <a:pt x="1" y="317"/>
                    <a:pt x="1" y="369"/>
                  </a:cubicBezTo>
                  <a:cubicBezTo>
                    <a:pt x="14" y="409"/>
                    <a:pt x="14" y="435"/>
                    <a:pt x="14" y="475"/>
                  </a:cubicBezTo>
                  <a:cubicBezTo>
                    <a:pt x="40" y="527"/>
                    <a:pt x="67" y="580"/>
                    <a:pt x="106" y="633"/>
                  </a:cubicBezTo>
                  <a:cubicBezTo>
                    <a:pt x="132" y="646"/>
                    <a:pt x="159" y="672"/>
                    <a:pt x="185" y="685"/>
                  </a:cubicBezTo>
                  <a:cubicBezTo>
                    <a:pt x="238" y="725"/>
                    <a:pt x="304" y="738"/>
                    <a:pt x="370" y="738"/>
                  </a:cubicBezTo>
                  <a:lnTo>
                    <a:pt x="475" y="738"/>
                  </a:lnTo>
                  <a:cubicBezTo>
                    <a:pt x="528" y="738"/>
                    <a:pt x="580" y="725"/>
                    <a:pt x="620" y="712"/>
                  </a:cubicBezTo>
                  <a:cubicBezTo>
                    <a:pt x="660" y="699"/>
                    <a:pt x="699" y="672"/>
                    <a:pt x="739" y="633"/>
                  </a:cubicBezTo>
                  <a:cubicBezTo>
                    <a:pt x="778" y="593"/>
                    <a:pt x="805" y="554"/>
                    <a:pt x="818" y="514"/>
                  </a:cubicBezTo>
                  <a:cubicBezTo>
                    <a:pt x="831" y="475"/>
                    <a:pt x="844" y="422"/>
                    <a:pt x="844" y="369"/>
                  </a:cubicBezTo>
                  <a:cubicBezTo>
                    <a:pt x="844" y="343"/>
                    <a:pt x="831" y="303"/>
                    <a:pt x="831" y="277"/>
                  </a:cubicBezTo>
                  <a:cubicBezTo>
                    <a:pt x="818" y="211"/>
                    <a:pt x="778" y="158"/>
                    <a:pt x="739" y="106"/>
                  </a:cubicBezTo>
                  <a:cubicBezTo>
                    <a:pt x="712" y="93"/>
                    <a:pt x="686" y="79"/>
                    <a:pt x="660" y="53"/>
                  </a:cubicBezTo>
                  <a:cubicBezTo>
                    <a:pt x="607" y="27"/>
                    <a:pt x="541" y="0"/>
                    <a:pt x="47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9"/>
            <p:cNvSpPr/>
            <p:nvPr/>
          </p:nvSpPr>
          <p:spPr>
            <a:xfrm>
              <a:off x="14893419" y="3557302"/>
              <a:ext cx="47193" cy="53962"/>
            </a:xfrm>
            <a:custGeom>
              <a:avLst/>
              <a:gdLst/>
              <a:ahLst/>
              <a:cxnLst/>
              <a:rect l="l" t="t" r="r" b="b"/>
              <a:pathLst>
                <a:path w="739" h="845" extrusionOk="0">
                  <a:moveTo>
                    <a:pt x="369" y="1"/>
                  </a:moveTo>
                  <a:cubicBezTo>
                    <a:pt x="343" y="1"/>
                    <a:pt x="303" y="1"/>
                    <a:pt x="277" y="14"/>
                  </a:cubicBezTo>
                  <a:cubicBezTo>
                    <a:pt x="211" y="27"/>
                    <a:pt x="158" y="53"/>
                    <a:pt x="106" y="106"/>
                  </a:cubicBezTo>
                  <a:cubicBezTo>
                    <a:pt x="93" y="132"/>
                    <a:pt x="66" y="159"/>
                    <a:pt x="53" y="185"/>
                  </a:cubicBezTo>
                  <a:cubicBezTo>
                    <a:pt x="13" y="238"/>
                    <a:pt x="0" y="304"/>
                    <a:pt x="0" y="370"/>
                  </a:cubicBezTo>
                  <a:lnTo>
                    <a:pt x="0" y="475"/>
                  </a:lnTo>
                  <a:cubicBezTo>
                    <a:pt x="0" y="528"/>
                    <a:pt x="13" y="567"/>
                    <a:pt x="40" y="607"/>
                  </a:cubicBezTo>
                  <a:cubicBezTo>
                    <a:pt x="53" y="660"/>
                    <a:pt x="79" y="699"/>
                    <a:pt x="106" y="725"/>
                  </a:cubicBezTo>
                  <a:cubicBezTo>
                    <a:pt x="145" y="765"/>
                    <a:pt x="185" y="791"/>
                    <a:pt x="224" y="805"/>
                  </a:cubicBezTo>
                  <a:cubicBezTo>
                    <a:pt x="277" y="831"/>
                    <a:pt x="317" y="844"/>
                    <a:pt x="369" y="844"/>
                  </a:cubicBezTo>
                  <a:cubicBezTo>
                    <a:pt x="409" y="831"/>
                    <a:pt x="435" y="831"/>
                    <a:pt x="475" y="831"/>
                  </a:cubicBezTo>
                  <a:cubicBezTo>
                    <a:pt x="527" y="805"/>
                    <a:pt x="580" y="778"/>
                    <a:pt x="633" y="725"/>
                  </a:cubicBezTo>
                  <a:cubicBezTo>
                    <a:pt x="646" y="712"/>
                    <a:pt x="672" y="686"/>
                    <a:pt x="685" y="660"/>
                  </a:cubicBezTo>
                  <a:cubicBezTo>
                    <a:pt x="725" y="594"/>
                    <a:pt x="738" y="541"/>
                    <a:pt x="738" y="475"/>
                  </a:cubicBezTo>
                  <a:lnTo>
                    <a:pt x="738" y="370"/>
                  </a:lnTo>
                  <a:cubicBezTo>
                    <a:pt x="738" y="317"/>
                    <a:pt x="725" y="264"/>
                    <a:pt x="712" y="225"/>
                  </a:cubicBezTo>
                  <a:cubicBezTo>
                    <a:pt x="685" y="172"/>
                    <a:pt x="672" y="132"/>
                    <a:pt x="633" y="106"/>
                  </a:cubicBezTo>
                  <a:cubicBezTo>
                    <a:pt x="593" y="67"/>
                    <a:pt x="554" y="40"/>
                    <a:pt x="514" y="27"/>
                  </a:cubicBezTo>
                  <a:cubicBezTo>
                    <a:pt x="475" y="1"/>
                    <a:pt x="422" y="1"/>
                    <a:pt x="36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9"/>
            <p:cNvSpPr/>
            <p:nvPr/>
          </p:nvSpPr>
          <p:spPr>
            <a:xfrm>
              <a:off x="15908271" y="3537122"/>
              <a:ext cx="60603" cy="46362"/>
            </a:xfrm>
            <a:custGeom>
              <a:avLst/>
              <a:gdLst/>
              <a:ahLst/>
              <a:cxnLst/>
              <a:rect l="l" t="t" r="r" b="b"/>
              <a:pathLst>
                <a:path w="949" h="726" extrusionOk="0">
                  <a:moveTo>
                    <a:pt x="474" y="0"/>
                  </a:moveTo>
                  <a:cubicBezTo>
                    <a:pt x="0" y="0"/>
                    <a:pt x="0" y="725"/>
                    <a:pt x="474" y="725"/>
                  </a:cubicBezTo>
                  <a:cubicBezTo>
                    <a:pt x="949" y="725"/>
                    <a:pt x="949" y="0"/>
                    <a:pt x="4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9"/>
            <p:cNvSpPr/>
            <p:nvPr/>
          </p:nvSpPr>
          <p:spPr>
            <a:xfrm>
              <a:off x="14087260" y="5490183"/>
              <a:ext cx="5109" cy="10154"/>
            </a:xfrm>
            <a:custGeom>
              <a:avLst/>
              <a:gdLst/>
              <a:ahLst/>
              <a:cxnLst/>
              <a:rect l="l" t="t" r="r" b="b"/>
              <a:pathLst>
                <a:path w="80" h="159" extrusionOk="0">
                  <a:moveTo>
                    <a:pt x="79" y="1"/>
                  </a:moveTo>
                  <a:cubicBezTo>
                    <a:pt x="40" y="67"/>
                    <a:pt x="14" y="119"/>
                    <a:pt x="0" y="159"/>
                  </a:cubicBezTo>
                  <a:cubicBezTo>
                    <a:pt x="27" y="106"/>
                    <a:pt x="53" y="53"/>
                    <a:pt x="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9"/>
            <p:cNvSpPr/>
            <p:nvPr/>
          </p:nvSpPr>
          <p:spPr>
            <a:xfrm>
              <a:off x="11795325" y="4074053"/>
              <a:ext cx="35451" cy="1553439"/>
            </a:xfrm>
            <a:custGeom>
              <a:avLst/>
              <a:gdLst/>
              <a:ahLst/>
              <a:cxnLst/>
              <a:rect l="l" t="t" r="r" b="b"/>
              <a:pathLst>
                <a:path w="555" h="38715" extrusionOk="0">
                  <a:moveTo>
                    <a:pt x="1" y="0"/>
                  </a:moveTo>
                  <a:lnTo>
                    <a:pt x="1" y="38715"/>
                  </a:lnTo>
                  <a:lnTo>
                    <a:pt x="554" y="38715"/>
                  </a:lnTo>
                  <a:lnTo>
                    <a:pt x="55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15"/>
        <p:cNvGrpSpPr/>
        <p:nvPr/>
      </p:nvGrpSpPr>
      <p:grpSpPr>
        <a:xfrm>
          <a:off x="0" y="0"/>
          <a:ext cx="0" cy="0"/>
          <a:chOff x="0" y="0"/>
          <a:chExt cx="0" cy="0"/>
        </a:xfrm>
      </p:grpSpPr>
      <p:sp>
        <p:nvSpPr>
          <p:cNvPr id="1116" name="Google Shape;1116;p10"/>
          <p:cNvSpPr txBox="1">
            <a:spLocks noGrp="1"/>
          </p:cNvSpPr>
          <p:nvPr>
            <p:ph type="title"/>
          </p:nvPr>
        </p:nvSpPr>
        <p:spPr>
          <a:xfrm>
            <a:off x="2205700" y="3291325"/>
            <a:ext cx="4695000" cy="939300"/>
          </a:xfrm>
          <a:prstGeom prst="rect">
            <a:avLst/>
          </a:prstGeom>
        </p:spPr>
        <p:txBody>
          <a:bodyPr spcFirstLastPara="1" wrap="square" lIns="91425" tIns="91425" rIns="91425" bIns="91425" anchor="ctr" anchorCtr="0">
            <a:noAutofit/>
          </a:bodyPr>
          <a:lstStyle>
            <a:lvl1pPr lvl="0" algn="ctr" rtl="0">
              <a:lnSpc>
                <a:spcPct val="90000"/>
              </a:lnSpc>
              <a:spcBef>
                <a:spcPts val="0"/>
              </a:spcBef>
              <a:spcAft>
                <a:spcPts val="0"/>
              </a:spcAft>
              <a:buSzPts val="30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34.xml"/><Relationship Id="rId1" Type="http://schemas.openxmlformats.org/officeDocument/2006/relationships/slideLayout" Target="../slideLayouts/slideLayout33.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36.xml"/><Relationship Id="rId1"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6D9EEB"/>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2375" y="676650"/>
            <a:ext cx="7715400" cy="3201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1"/>
              </a:buClr>
              <a:buSzPts val="3000"/>
              <a:buFont typeface="Alfa Slab One"/>
              <a:buNone/>
              <a:defRPr sz="3000">
                <a:solidFill>
                  <a:schemeClr val="dk1"/>
                </a:solidFill>
                <a:latin typeface="Alfa Slab One"/>
                <a:ea typeface="Alfa Slab One"/>
                <a:cs typeface="Alfa Slab One"/>
                <a:sym typeface="Alfa Slab One"/>
              </a:defRPr>
            </a:lvl1pPr>
            <a:lvl2pPr lvl="1"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2pPr>
            <a:lvl3pPr lvl="2"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3pPr>
            <a:lvl4pPr lvl="3"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4pPr>
            <a:lvl5pPr lvl="4"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5pPr>
            <a:lvl6pPr lvl="5"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6pPr>
            <a:lvl7pPr lvl="6"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7pPr>
            <a:lvl8pPr lvl="7"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8pPr>
            <a:lvl9pPr lvl="8" rtl="0">
              <a:spcBef>
                <a:spcPts val="0"/>
              </a:spcBef>
              <a:spcAft>
                <a:spcPts val="0"/>
              </a:spcAft>
              <a:buClr>
                <a:schemeClr val="lt1"/>
              </a:buClr>
              <a:buSzPts val="3500"/>
              <a:buFont typeface="Bebas Neue"/>
              <a:buNone/>
              <a:defRPr sz="3500">
                <a:solidFill>
                  <a:schemeClr val="lt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2375" y="1152475"/>
            <a:ext cx="77154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naheim"/>
              <a:buChar char="●"/>
              <a:defRPr>
                <a:solidFill>
                  <a:schemeClr val="dk1"/>
                </a:solidFill>
                <a:latin typeface="Anaheim"/>
                <a:ea typeface="Anaheim"/>
                <a:cs typeface="Anaheim"/>
                <a:sym typeface="Anaheim"/>
              </a:defRPr>
            </a:lvl1pPr>
            <a:lvl2pPr marL="914400" lvl="1"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2pPr>
            <a:lvl3pPr marL="1371600" lvl="2"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3pPr>
            <a:lvl4pPr marL="1828800" lvl="3"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4pPr>
            <a:lvl5pPr marL="2286000" lvl="4"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5pPr>
            <a:lvl6pPr marL="2743200" lvl="5"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6pPr>
            <a:lvl7pPr marL="3200400" lvl="6"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7pPr>
            <a:lvl8pPr marL="3657600" lvl="7" indent="-317500">
              <a:lnSpc>
                <a:spcPct val="115000"/>
              </a:lnSpc>
              <a:spcBef>
                <a:spcPts val="1600"/>
              </a:spcBef>
              <a:spcAft>
                <a:spcPts val="0"/>
              </a:spcAft>
              <a:buClr>
                <a:schemeClr val="dk1"/>
              </a:buClr>
              <a:buSzPts val="1400"/>
              <a:buFont typeface="Anaheim"/>
              <a:buChar char="○"/>
              <a:defRPr>
                <a:solidFill>
                  <a:schemeClr val="dk1"/>
                </a:solidFill>
                <a:latin typeface="Anaheim"/>
                <a:ea typeface="Anaheim"/>
                <a:cs typeface="Anaheim"/>
                <a:sym typeface="Anaheim"/>
              </a:defRPr>
            </a:lvl8pPr>
            <a:lvl9pPr marL="4114800" lvl="8" indent="-317500">
              <a:lnSpc>
                <a:spcPct val="115000"/>
              </a:lnSpc>
              <a:spcBef>
                <a:spcPts val="1600"/>
              </a:spcBef>
              <a:spcAft>
                <a:spcPts val="1600"/>
              </a:spcAft>
              <a:buClr>
                <a:schemeClr val="dk1"/>
              </a:buClr>
              <a:buSzPts val="1400"/>
              <a:buFont typeface="Anaheim"/>
              <a:buChar char="■"/>
              <a:defRPr>
                <a:solidFill>
                  <a:schemeClr val="dk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83"/>
        <p:cNvGrpSpPr/>
        <p:nvPr/>
      </p:nvGrpSpPr>
      <p:grpSpPr>
        <a:xfrm>
          <a:off x="0" y="0"/>
          <a:ext cx="0" cy="0"/>
          <a:chOff x="0" y="0"/>
          <a:chExt cx="0" cy="0"/>
        </a:xfrm>
      </p:grpSpPr>
      <p:sp>
        <p:nvSpPr>
          <p:cNvPr id="3284" name="Google Shape;3284;p3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3285" name="Google Shape;3285;p3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0" r:id="rId1"/>
    <p:sldLayoutId id="214748368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89"/>
        <p:cNvGrpSpPr/>
        <p:nvPr/>
      </p:nvGrpSpPr>
      <p:grpSpPr>
        <a:xfrm>
          <a:off x="0" y="0"/>
          <a:ext cx="0" cy="0"/>
          <a:chOff x="0" y="0"/>
          <a:chExt cx="0" cy="0"/>
        </a:xfrm>
      </p:grpSpPr>
      <p:sp>
        <p:nvSpPr>
          <p:cNvPr id="3290" name="Google Shape;3290;p3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marR="0" lvl="0"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1pPr>
            <a:lvl2pPr marR="0" lvl="1"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2pPr>
            <a:lvl3pPr marR="0" lvl="2"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3pPr>
            <a:lvl4pPr marR="0" lvl="3"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4pPr>
            <a:lvl5pPr marR="0" lvl="4"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5pPr>
            <a:lvl6pPr marR="0" lvl="5"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6pPr>
            <a:lvl7pPr marR="0" lvl="6"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7pPr>
            <a:lvl8pPr marR="0" lvl="7"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8pPr>
            <a:lvl9pPr marR="0" lvl="8" algn="ctr" rtl="0">
              <a:lnSpc>
                <a:spcPct val="100000"/>
              </a:lnSpc>
              <a:spcBef>
                <a:spcPts val="0"/>
              </a:spcBef>
              <a:spcAft>
                <a:spcPts val="0"/>
              </a:spcAft>
              <a:buClr>
                <a:srgbClr val="FFFFFF"/>
              </a:buClr>
              <a:buSzPts val="2400"/>
              <a:buFont typeface="Arial"/>
              <a:buNone/>
              <a:defRPr sz="2400" b="0" i="0" u="none" strike="noStrike" cap="none">
                <a:solidFill>
                  <a:srgbClr val="FFFFFF"/>
                </a:solidFill>
                <a:latin typeface="Arial"/>
                <a:ea typeface="Arial"/>
                <a:cs typeface="Arial"/>
                <a:sym typeface="Arial"/>
              </a:defRPr>
            </a:lvl9pPr>
          </a:lstStyle>
          <a:p>
            <a:endParaRPr/>
          </a:p>
        </p:txBody>
      </p:sp>
      <p:sp>
        <p:nvSpPr>
          <p:cNvPr id="3291" name="Google Shape;3291;p3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1pPr>
            <a:lvl2pPr marL="914400" marR="0" lvl="1"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2pPr>
            <a:lvl3pPr marL="1371600" marR="0" lvl="2"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3pPr>
            <a:lvl4pPr marL="1828800" marR="0" lvl="3"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4pPr>
            <a:lvl5pPr marL="2286000" marR="0" lvl="4"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5pPr>
            <a:lvl6pPr marL="2743200" marR="0" lvl="5"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6pPr>
            <a:lvl7pPr marL="3200400" marR="0" lvl="6"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7pPr>
            <a:lvl8pPr marL="3657600" marR="0" lvl="7"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8pPr>
            <a:lvl9pPr marL="4114800" marR="0" lvl="8" indent="-298450" algn="l" rtl="0">
              <a:lnSpc>
                <a:spcPct val="115000"/>
              </a:lnSpc>
              <a:spcBef>
                <a:spcPts val="0"/>
              </a:spcBef>
              <a:spcAft>
                <a:spcPts val="0"/>
              </a:spcAft>
              <a:buClr>
                <a:srgbClr val="435D74"/>
              </a:buClr>
              <a:buSzPts val="1100"/>
              <a:buFont typeface="Proxima Nova"/>
              <a:buChar char="■"/>
              <a:defRPr sz="1100" b="0" i="0" u="none" strike="noStrike" cap="none">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3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3.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33.xml"/><Relationship Id="rId5" Type="http://schemas.openxmlformats.org/officeDocument/2006/relationships/image" Target="../media/image13.png"/><Relationship Id="rId4" Type="http://schemas.openxmlformats.org/officeDocument/2006/relationships/image" Target="../media/image12.jp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33.xml"/><Relationship Id="rId5" Type="http://schemas.openxmlformats.org/officeDocument/2006/relationships/image" Target="../media/image12.jpg"/><Relationship Id="rId4" Type="http://schemas.openxmlformats.org/officeDocument/2006/relationships/image" Target="../media/image15.jpg"/></Relationships>
</file>

<file path=ppt/slides/_rels/slide1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8.xml"/><Relationship Id="rId1" Type="http://schemas.openxmlformats.org/officeDocument/2006/relationships/slideLayout" Target="../slideLayouts/slideLayout33.xml"/><Relationship Id="rId5" Type="http://schemas.openxmlformats.org/officeDocument/2006/relationships/image" Target="../media/image17.png"/><Relationship Id="rId4" Type="http://schemas.openxmlformats.org/officeDocument/2006/relationships/image" Target="../media/image12.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3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98"/>
        <p:cNvGrpSpPr/>
        <p:nvPr/>
      </p:nvGrpSpPr>
      <p:grpSpPr>
        <a:xfrm>
          <a:off x="0" y="0"/>
          <a:ext cx="0" cy="0"/>
          <a:chOff x="0" y="0"/>
          <a:chExt cx="0" cy="0"/>
        </a:xfrm>
      </p:grpSpPr>
      <p:pic>
        <p:nvPicPr>
          <p:cNvPr id="3299" name="Google Shape;3299;p40"/>
          <p:cNvPicPr preferRelativeResize="0"/>
          <p:nvPr/>
        </p:nvPicPr>
        <p:blipFill rotWithShape="1">
          <a:blip r:embed="rId3">
            <a:alphaModFix/>
          </a:blip>
          <a:srcRect r="49882"/>
          <a:stretch/>
        </p:blipFill>
        <p:spPr>
          <a:xfrm>
            <a:off x="4832850" y="294400"/>
            <a:ext cx="4311151" cy="4838700"/>
          </a:xfrm>
          <a:prstGeom prst="rect">
            <a:avLst/>
          </a:prstGeom>
          <a:noFill/>
          <a:ln>
            <a:noFill/>
          </a:ln>
        </p:spPr>
      </p:pic>
      <p:pic>
        <p:nvPicPr>
          <p:cNvPr id="3300" name="Google Shape;3300;p40"/>
          <p:cNvPicPr preferRelativeResize="0"/>
          <p:nvPr/>
        </p:nvPicPr>
        <p:blipFill rotWithShape="1">
          <a:blip r:embed="rId3">
            <a:alphaModFix/>
          </a:blip>
          <a:srcRect l="49882"/>
          <a:stretch/>
        </p:blipFill>
        <p:spPr>
          <a:xfrm>
            <a:off x="-3" y="304800"/>
            <a:ext cx="4311151" cy="4838700"/>
          </a:xfrm>
          <a:prstGeom prst="rect">
            <a:avLst/>
          </a:prstGeom>
          <a:noFill/>
          <a:ln>
            <a:noFill/>
          </a:ln>
        </p:spPr>
      </p:pic>
      <p:sp>
        <p:nvSpPr>
          <p:cNvPr id="3301" name="Google Shape;3301;p40"/>
          <p:cNvSpPr txBox="1">
            <a:spLocks noGrp="1"/>
          </p:cNvSpPr>
          <p:nvPr>
            <p:ph type="ctrTitle" idx="4294967295"/>
          </p:nvPr>
        </p:nvSpPr>
        <p:spPr>
          <a:xfrm>
            <a:off x="497700" y="1169850"/>
            <a:ext cx="8148600" cy="21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rgbClr val="F0335E"/>
                </a:solidFill>
                <a:latin typeface="Alfa Slab One"/>
                <a:ea typeface="Alfa Slab One"/>
                <a:cs typeface="Alfa Slab One"/>
                <a:sym typeface="Alfa Slab One"/>
              </a:rPr>
              <a:t>How the other half chooses to live: </a:t>
            </a:r>
            <a:br>
              <a:rPr lang="en" sz="3800">
                <a:solidFill>
                  <a:srgbClr val="FFE8D4"/>
                </a:solidFill>
                <a:latin typeface="Alfa Slab One"/>
                <a:ea typeface="Alfa Slab One"/>
                <a:cs typeface="Alfa Slab One"/>
                <a:sym typeface="Alfa Slab One"/>
              </a:rPr>
            </a:br>
            <a:r>
              <a:rPr lang="en" sz="3800">
                <a:latin typeface="Alfa Slab One"/>
                <a:ea typeface="Alfa Slab One"/>
                <a:cs typeface="Alfa Slab One"/>
                <a:sym typeface="Alfa Slab One"/>
              </a:rPr>
              <a:t>Housing Prices Drivers in U.S. High-Poverty Neighborhoods</a:t>
            </a:r>
            <a:endParaRPr sz="3800">
              <a:solidFill>
                <a:schemeClr val="accent2"/>
              </a:solidFill>
              <a:latin typeface="Alfa Slab One"/>
              <a:ea typeface="Alfa Slab One"/>
              <a:cs typeface="Alfa Slab One"/>
              <a:sym typeface="Alfa Slab One"/>
            </a:endParaRPr>
          </a:p>
        </p:txBody>
      </p:sp>
      <p:sp>
        <p:nvSpPr>
          <p:cNvPr id="3302" name="Google Shape;3302;p40"/>
          <p:cNvSpPr txBox="1">
            <a:spLocks noGrp="1"/>
          </p:cNvSpPr>
          <p:nvPr>
            <p:ph type="subTitle" idx="4294967295"/>
          </p:nvPr>
        </p:nvSpPr>
        <p:spPr>
          <a:xfrm>
            <a:off x="497700" y="3892738"/>
            <a:ext cx="4497000" cy="50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latin typeface="Alfa Slab One"/>
                <a:ea typeface="Alfa Slab One"/>
                <a:cs typeface="Alfa Slab One"/>
                <a:sym typeface="Alfa Slab One"/>
              </a:rPr>
              <a:t>Final Project by Team Umai for MACS30112 Winter 2024</a:t>
            </a:r>
            <a:endParaRPr>
              <a:solidFill>
                <a:schemeClr val="lt1"/>
              </a:solidFill>
              <a:latin typeface="Alfa Slab One"/>
              <a:ea typeface="Alfa Slab One"/>
              <a:cs typeface="Alfa Slab One"/>
              <a:sym typeface="Alfa Slab One"/>
            </a:endParaRPr>
          </a:p>
          <a:p>
            <a:pPr marL="0" lvl="0" indent="0" algn="l" rtl="0">
              <a:spcBef>
                <a:spcPts val="0"/>
              </a:spcBef>
              <a:spcAft>
                <a:spcPts val="0"/>
              </a:spcAft>
              <a:buNone/>
            </a:pPr>
            <a:r>
              <a:rPr lang="en">
                <a:solidFill>
                  <a:schemeClr val="lt1"/>
                </a:solidFill>
                <a:latin typeface="Georgia"/>
                <a:ea typeface="Georgia"/>
                <a:cs typeface="Georgia"/>
                <a:sym typeface="Georgia"/>
              </a:rPr>
              <a:t>Xuewei Li, Kuang Sheng, &amp; Tian Lan</a:t>
            </a:r>
            <a:endParaRPr>
              <a:solidFill>
                <a:schemeClr val="lt1"/>
              </a:solidFill>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449"/>
        <p:cNvGrpSpPr/>
        <p:nvPr/>
      </p:nvGrpSpPr>
      <p:grpSpPr>
        <a:xfrm>
          <a:off x="0" y="0"/>
          <a:ext cx="0" cy="0"/>
          <a:chOff x="0" y="0"/>
          <a:chExt cx="0" cy="0"/>
        </a:xfrm>
      </p:grpSpPr>
      <p:sp>
        <p:nvSpPr>
          <p:cNvPr id="3450" name="Google Shape;3450;p48"/>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451" name="Google Shape;3451;p48"/>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452" name="Google Shape;3452;p48"/>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453" name="Google Shape;3453;p48"/>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454" name="Google Shape;3454;p48"/>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455" name="Google Shape;3455;p48"/>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48"/>
          <p:cNvSpPr txBox="1"/>
          <p:nvPr/>
        </p:nvSpPr>
        <p:spPr>
          <a:xfrm>
            <a:off x="1855250" y="885850"/>
            <a:ext cx="16974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lt1"/>
                </a:solidFill>
                <a:highlight>
                  <a:srgbClr val="F0335E"/>
                </a:highlight>
                <a:latin typeface="Alfa Slab One"/>
                <a:ea typeface="Alfa Slab One"/>
                <a:cs typeface="Alfa Slab One"/>
                <a:sym typeface="Alfa Slab One"/>
              </a:rPr>
              <a:t>City Level </a:t>
            </a:r>
            <a:endParaRPr sz="1800">
              <a:highlight>
                <a:srgbClr val="F0335E"/>
              </a:highlight>
            </a:endParaRPr>
          </a:p>
        </p:txBody>
      </p:sp>
      <p:sp>
        <p:nvSpPr>
          <p:cNvPr id="3457" name="Google Shape;3457;p48"/>
          <p:cNvSpPr txBox="1"/>
          <p:nvPr/>
        </p:nvSpPr>
        <p:spPr>
          <a:xfrm>
            <a:off x="5974125" y="885850"/>
            <a:ext cx="23520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lt1"/>
                </a:solidFill>
                <a:highlight>
                  <a:srgbClr val="F0335E"/>
                </a:highlight>
                <a:latin typeface="Alfa Slab One"/>
                <a:ea typeface="Alfa Slab One"/>
                <a:cs typeface="Alfa Slab One"/>
                <a:sym typeface="Alfa Slab One"/>
              </a:rPr>
              <a:t>Inter-City Level</a:t>
            </a:r>
            <a:endParaRPr sz="1800">
              <a:highlight>
                <a:srgbClr val="F0335E"/>
              </a:highlight>
            </a:endParaRPr>
          </a:p>
        </p:txBody>
      </p:sp>
      <p:sp>
        <p:nvSpPr>
          <p:cNvPr id="3458" name="Google Shape;3458;p48"/>
          <p:cNvSpPr txBox="1"/>
          <p:nvPr/>
        </p:nvSpPr>
        <p:spPr>
          <a:xfrm>
            <a:off x="2023238" y="1514738"/>
            <a:ext cx="13614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b="1">
                <a:solidFill>
                  <a:schemeClr val="lt1"/>
                </a:solidFill>
                <a:latin typeface="Georgia"/>
                <a:ea typeface="Georgia"/>
                <a:cs typeface="Georgia"/>
                <a:sym typeface="Georgia"/>
              </a:rPr>
              <a:t>Chicago</a:t>
            </a:r>
            <a:endParaRPr sz="1600" b="1">
              <a:solidFill>
                <a:schemeClr val="lt1"/>
              </a:solidFill>
              <a:latin typeface="Georgia"/>
              <a:ea typeface="Georgia"/>
              <a:cs typeface="Georgia"/>
              <a:sym typeface="Georgia"/>
            </a:endParaRPr>
          </a:p>
        </p:txBody>
      </p:sp>
      <p:sp>
        <p:nvSpPr>
          <p:cNvPr id="3459" name="Google Shape;3459;p48"/>
          <p:cNvSpPr txBox="1"/>
          <p:nvPr/>
        </p:nvSpPr>
        <p:spPr>
          <a:xfrm>
            <a:off x="1450313" y="3621688"/>
            <a:ext cx="25260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b="1">
                <a:solidFill>
                  <a:schemeClr val="lt1"/>
                </a:solidFill>
                <a:latin typeface="Georgia"/>
                <a:ea typeface="Georgia"/>
                <a:cs typeface="Georgia"/>
                <a:sym typeface="Georgia"/>
              </a:rPr>
              <a:t>City of Los Angeles</a:t>
            </a:r>
            <a:endParaRPr sz="1600" b="1">
              <a:solidFill>
                <a:schemeClr val="lt1"/>
              </a:solidFill>
              <a:latin typeface="Georgia"/>
              <a:ea typeface="Georgia"/>
              <a:cs typeface="Georgia"/>
              <a:sym typeface="Georgia"/>
            </a:endParaRPr>
          </a:p>
        </p:txBody>
      </p:sp>
      <p:sp>
        <p:nvSpPr>
          <p:cNvPr id="3460" name="Google Shape;3460;p48"/>
          <p:cNvSpPr txBox="1"/>
          <p:nvPr/>
        </p:nvSpPr>
        <p:spPr>
          <a:xfrm>
            <a:off x="462063" y="1842213"/>
            <a:ext cx="42165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b="1">
                <a:solidFill>
                  <a:srgbClr val="F0335E"/>
                </a:solidFill>
                <a:latin typeface="Georgia"/>
                <a:ea typeface="Georgia"/>
                <a:cs typeface="Georgia"/>
                <a:sym typeface="Georgia"/>
              </a:rPr>
              <a:t>1281</a:t>
            </a:r>
            <a:r>
              <a:rPr lang="en" sz="1600" b="1">
                <a:solidFill>
                  <a:schemeClr val="lt1"/>
                </a:solidFill>
                <a:latin typeface="Georgia"/>
                <a:ea typeface="Georgia"/>
                <a:cs typeface="Georgia"/>
                <a:sym typeface="Georgia"/>
              </a:rPr>
              <a:t> </a:t>
            </a:r>
            <a:r>
              <a:rPr lang="en" sz="1600">
                <a:solidFill>
                  <a:schemeClr val="lt1"/>
                </a:solidFill>
                <a:latin typeface="Georgia"/>
                <a:ea typeface="Georgia"/>
                <a:cs typeface="Georgia"/>
                <a:sym typeface="Georgia"/>
              </a:rPr>
              <a:t>listed properties in </a:t>
            </a:r>
            <a:r>
              <a:rPr lang="en" sz="1600" b="1">
                <a:solidFill>
                  <a:srgbClr val="F0335E"/>
                </a:solidFill>
                <a:latin typeface="Georgia"/>
                <a:ea typeface="Georgia"/>
                <a:cs typeface="Georgia"/>
                <a:sym typeface="Georgia"/>
              </a:rPr>
              <a:t>26</a:t>
            </a:r>
            <a:r>
              <a:rPr lang="en" sz="1600">
                <a:solidFill>
                  <a:schemeClr val="lt1"/>
                </a:solidFill>
                <a:latin typeface="Georgia"/>
                <a:ea typeface="Georgia"/>
                <a:cs typeface="Georgia"/>
                <a:sym typeface="Georgia"/>
              </a:rPr>
              <a:t> neighborhoods</a:t>
            </a:r>
            <a:endParaRPr sz="1600">
              <a:solidFill>
                <a:schemeClr val="lt1"/>
              </a:solidFill>
              <a:latin typeface="Georgia"/>
              <a:ea typeface="Georgia"/>
              <a:cs typeface="Georgia"/>
              <a:sym typeface="Georgia"/>
            </a:endParaRPr>
          </a:p>
        </p:txBody>
      </p:sp>
      <p:sp>
        <p:nvSpPr>
          <p:cNvPr id="3461" name="Google Shape;3461;p48"/>
          <p:cNvSpPr txBox="1"/>
          <p:nvPr/>
        </p:nvSpPr>
        <p:spPr>
          <a:xfrm>
            <a:off x="605063" y="3921363"/>
            <a:ext cx="42165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b="1">
                <a:solidFill>
                  <a:srgbClr val="F0335E"/>
                </a:solidFill>
                <a:latin typeface="Georgia"/>
                <a:ea typeface="Georgia"/>
                <a:cs typeface="Georgia"/>
                <a:sym typeface="Georgia"/>
              </a:rPr>
              <a:t>317</a:t>
            </a:r>
            <a:r>
              <a:rPr lang="en" sz="1600" b="1">
                <a:solidFill>
                  <a:schemeClr val="lt1"/>
                </a:solidFill>
                <a:latin typeface="Georgia"/>
                <a:ea typeface="Georgia"/>
                <a:cs typeface="Georgia"/>
                <a:sym typeface="Georgia"/>
              </a:rPr>
              <a:t> </a:t>
            </a:r>
            <a:r>
              <a:rPr lang="en" sz="1600">
                <a:solidFill>
                  <a:schemeClr val="lt1"/>
                </a:solidFill>
                <a:latin typeface="Georgia"/>
                <a:ea typeface="Georgia"/>
                <a:cs typeface="Georgia"/>
                <a:sym typeface="Georgia"/>
              </a:rPr>
              <a:t>listed properties in </a:t>
            </a:r>
            <a:r>
              <a:rPr lang="en" sz="1600" b="1">
                <a:solidFill>
                  <a:srgbClr val="F0335E"/>
                </a:solidFill>
                <a:latin typeface="Georgia"/>
                <a:ea typeface="Georgia"/>
                <a:cs typeface="Georgia"/>
                <a:sym typeface="Georgia"/>
              </a:rPr>
              <a:t>7</a:t>
            </a:r>
            <a:r>
              <a:rPr lang="en" sz="1600">
                <a:solidFill>
                  <a:schemeClr val="lt1"/>
                </a:solidFill>
                <a:latin typeface="Georgia"/>
                <a:ea typeface="Georgia"/>
                <a:cs typeface="Georgia"/>
                <a:sym typeface="Georgia"/>
              </a:rPr>
              <a:t> neighborhoods</a:t>
            </a:r>
            <a:endParaRPr sz="1600">
              <a:solidFill>
                <a:schemeClr val="lt1"/>
              </a:solidFill>
              <a:latin typeface="Georgia"/>
              <a:ea typeface="Georgia"/>
              <a:cs typeface="Georgia"/>
              <a:sym typeface="Georgia"/>
            </a:endParaRPr>
          </a:p>
        </p:txBody>
      </p:sp>
      <p:sp>
        <p:nvSpPr>
          <p:cNvPr id="3462" name="Google Shape;3462;p48"/>
          <p:cNvSpPr/>
          <p:nvPr/>
        </p:nvSpPr>
        <p:spPr>
          <a:xfrm>
            <a:off x="4888412" y="2652162"/>
            <a:ext cx="376800" cy="324900"/>
          </a:xfrm>
          <a:prstGeom prst="rightArrow">
            <a:avLst>
              <a:gd name="adj1" fmla="val 50000"/>
              <a:gd name="adj2" fmla="val 50000"/>
            </a:avLst>
          </a:prstGeom>
          <a:noFill/>
          <a:ln w="9525" cap="flat" cmpd="sng">
            <a:solidFill>
              <a:srgbClr val="FFFFFF"/>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0335E"/>
              </a:solidFill>
              <a:highlight>
                <a:srgbClr val="F0345E"/>
              </a:highlight>
              <a:latin typeface="Proxima Nova"/>
              <a:ea typeface="Proxima Nova"/>
              <a:cs typeface="Proxima Nova"/>
              <a:sym typeface="Proxima Nova"/>
            </a:endParaRPr>
          </a:p>
        </p:txBody>
      </p:sp>
      <p:sp>
        <p:nvSpPr>
          <p:cNvPr id="3463" name="Google Shape;3463;p48"/>
          <p:cNvSpPr txBox="1"/>
          <p:nvPr/>
        </p:nvSpPr>
        <p:spPr>
          <a:xfrm>
            <a:off x="5880220" y="2391300"/>
            <a:ext cx="2445900" cy="9126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0"/>
              </a:spcAft>
              <a:buNone/>
            </a:pPr>
            <a:r>
              <a:rPr lang="en" sz="2200" b="1">
                <a:solidFill>
                  <a:srgbClr val="F0335E"/>
                </a:solidFill>
                <a:latin typeface="Georgia"/>
                <a:ea typeface="Georgia"/>
                <a:cs typeface="Georgia"/>
                <a:sym typeface="Georgia"/>
              </a:rPr>
              <a:t>41</a:t>
            </a:r>
            <a:r>
              <a:rPr lang="en" sz="2200">
                <a:solidFill>
                  <a:schemeClr val="lt1"/>
                </a:solidFill>
                <a:latin typeface="Georgia"/>
                <a:ea typeface="Georgia"/>
                <a:cs typeface="Georgia"/>
                <a:sym typeface="Georgia"/>
              </a:rPr>
              <a:t> neighborhoods </a:t>
            </a:r>
            <a:endParaRPr sz="2200">
              <a:solidFill>
                <a:schemeClr val="lt1"/>
              </a:solidFill>
              <a:latin typeface="Georgia"/>
              <a:ea typeface="Georgia"/>
              <a:cs typeface="Georgia"/>
              <a:sym typeface="Georgia"/>
            </a:endParaRPr>
          </a:p>
          <a:p>
            <a:pPr marL="0" lvl="0" indent="0" algn="ctr" rtl="0">
              <a:lnSpc>
                <a:spcPct val="115000"/>
              </a:lnSpc>
              <a:spcBef>
                <a:spcPts val="0"/>
              </a:spcBef>
              <a:spcAft>
                <a:spcPts val="0"/>
              </a:spcAft>
              <a:buNone/>
            </a:pPr>
            <a:r>
              <a:rPr lang="en" sz="2200">
                <a:solidFill>
                  <a:schemeClr val="lt1"/>
                </a:solidFill>
                <a:latin typeface="Georgia"/>
                <a:ea typeface="Georgia"/>
                <a:cs typeface="Georgia"/>
                <a:sym typeface="Georgia"/>
              </a:rPr>
              <a:t>in </a:t>
            </a:r>
            <a:r>
              <a:rPr lang="en" sz="2200" b="1">
                <a:solidFill>
                  <a:srgbClr val="F0335E"/>
                </a:solidFill>
                <a:latin typeface="Georgia"/>
                <a:ea typeface="Georgia"/>
                <a:cs typeface="Georgia"/>
                <a:sym typeface="Georgia"/>
              </a:rPr>
              <a:t>3</a:t>
            </a:r>
            <a:r>
              <a:rPr lang="en" sz="2200">
                <a:solidFill>
                  <a:schemeClr val="lt1"/>
                </a:solidFill>
                <a:latin typeface="Georgia"/>
                <a:ea typeface="Georgia"/>
                <a:cs typeface="Georgia"/>
                <a:sym typeface="Georgia"/>
              </a:rPr>
              <a:t> cities</a:t>
            </a:r>
            <a:endParaRPr sz="2200">
              <a:solidFill>
                <a:schemeClr val="lt1"/>
              </a:solidFill>
              <a:latin typeface="Georgia"/>
              <a:ea typeface="Georgia"/>
              <a:cs typeface="Georgia"/>
              <a:sym typeface="Georgia"/>
            </a:endParaRPr>
          </a:p>
        </p:txBody>
      </p:sp>
      <p:sp>
        <p:nvSpPr>
          <p:cNvPr id="3464" name="Google Shape;3464;p48"/>
          <p:cNvSpPr txBox="1"/>
          <p:nvPr/>
        </p:nvSpPr>
        <p:spPr>
          <a:xfrm>
            <a:off x="1725963" y="2558750"/>
            <a:ext cx="18411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b="1">
                <a:solidFill>
                  <a:schemeClr val="lt1"/>
                </a:solidFill>
                <a:latin typeface="Georgia"/>
                <a:ea typeface="Georgia"/>
                <a:cs typeface="Georgia"/>
                <a:sym typeface="Georgia"/>
              </a:rPr>
              <a:t>New York City</a:t>
            </a:r>
            <a:endParaRPr sz="1600" b="1">
              <a:solidFill>
                <a:schemeClr val="lt1"/>
              </a:solidFill>
              <a:latin typeface="Georgia"/>
              <a:ea typeface="Georgia"/>
              <a:cs typeface="Georgia"/>
              <a:sym typeface="Georgia"/>
            </a:endParaRPr>
          </a:p>
        </p:txBody>
      </p:sp>
      <p:sp>
        <p:nvSpPr>
          <p:cNvPr id="3465" name="Google Shape;3465;p48"/>
          <p:cNvSpPr txBox="1"/>
          <p:nvPr/>
        </p:nvSpPr>
        <p:spPr>
          <a:xfrm>
            <a:off x="671888" y="2945013"/>
            <a:ext cx="42165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b="1">
                <a:solidFill>
                  <a:srgbClr val="F0335E"/>
                </a:solidFill>
                <a:latin typeface="Georgia"/>
                <a:ea typeface="Georgia"/>
                <a:cs typeface="Georgia"/>
                <a:sym typeface="Georgia"/>
              </a:rPr>
              <a:t>519</a:t>
            </a:r>
            <a:r>
              <a:rPr lang="en" sz="1600" b="1">
                <a:solidFill>
                  <a:schemeClr val="lt1"/>
                </a:solidFill>
                <a:latin typeface="Georgia"/>
                <a:ea typeface="Georgia"/>
                <a:cs typeface="Georgia"/>
                <a:sym typeface="Georgia"/>
              </a:rPr>
              <a:t> </a:t>
            </a:r>
            <a:r>
              <a:rPr lang="en" sz="1600">
                <a:solidFill>
                  <a:schemeClr val="lt1"/>
                </a:solidFill>
                <a:latin typeface="Georgia"/>
                <a:ea typeface="Georgia"/>
                <a:cs typeface="Georgia"/>
                <a:sym typeface="Georgia"/>
              </a:rPr>
              <a:t>listed properties in </a:t>
            </a:r>
            <a:r>
              <a:rPr lang="en" sz="1600" b="1">
                <a:solidFill>
                  <a:srgbClr val="F0335E"/>
                </a:solidFill>
                <a:latin typeface="Georgia"/>
                <a:ea typeface="Georgia"/>
                <a:cs typeface="Georgia"/>
                <a:sym typeface="Georgia"/>
              </a:rPr>
              <a:t>8</a:t>
            </a:r>
            <a:r>
              <a:rPr lang="en" sz="1600">
                <a:solidFill>
                  <a:schemeClr val="lt1"/>
                </a:solidFill>
                <a:latin typeface="Georgia"/>
                <a:ea typeface="Georgia"/>
                <a:cs typeface="Georgia"/>
                <a:sym typeface="Georgia"/>
              </a:rPr>
              <a:t> neighborhoods</a:t>
            </a:r>
            <a:endParaRPr sz="1600">
              <a:solidFill>
                <a:schemeClr val="lt1"/>
              </a:solidFill>
              <a:latin typeface="Georgia"/>
              <a:ea typeface="Georgia"/>
              <a:cs typeface="Georgia"/>
              <a:sym typeface="Georgia"/>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469"/>
        <p:cNvGrpSpPr/>
        <p:nvPr/>
      </p:nvGrpSpPr>
      <p:grpSpPr>
        <a:xfrm>
          <a:off x="0" y="0"/>
          <a:ext cx="0" cy="0"/>
          <a:chOff x="0" y="0"/>
          <a:chExt cx="0" cy="0"/>
        </a:xfrm>
      </p:grpSpPr>
      <p:sp>
        <p:nvSpPr>
          <p:cNvPr id="3470" name="Google Shape;3470;p49"/>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471" name="Google Shape;3471;p49"/>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472" name="Google Shape;3472;p49"/>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473" name="Google Shape;3473;p49"/>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    </a:t>
            </a:r>
            <a:endParaRPr/>
          </a:p>
        </p:txBody>
      </p:sp>
      <p:sp>
        <p:nvSpPr>
          <p:cNvPr id="3474" name="Google Shape;3474;p49"/>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475" name="Google Shape;3475;p49"/>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49"/>
          <p:cNvSpPr txBox="1"/>
          <p:nvPr/>
        </p:nvSpPr>
        <p:spPr>
          <a:xfrm>
            <a:off x="569525" y="322363"/>
            <a:ext cx="76701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lt1"/>
                </a:solidFill>
                <a:latin typeface="Alfa Slab One"/>
                <a:ea typeface="Alfa Slab One"/>
                <a:cs typeface="Alfa Slab One"/>
                <a:sym typeface="Alfa Slab One"/>
              </a:rPr>
              <a:t>Method: OLS regression models</a:t>
            </a:r>
            <a:endParaRPr sz="1800">
              <a:solidFill>
                <a:schemeClr val="lt1"/>
              </a:solidFill>
              <a:latin typeface="Georgia"/>
              <a:ea typeface="Georgia"/>
              <a:cs typeface="Georgia"/>
              <a:sym typeface="Georgia"/>
            </a:endParaRPr>
          </a:p>
        </p:txBody>
      </p:sp>
      <p:sp>
        <p:nvSpPr>
          <p:cNvPr id="3477" name="Google Shape;3477;p49"/>
          <p:cNvSpPr txBox="1"/>
          <p:nvPr/>
        </p:nvSpPr>
        <p:spPr>
          <a:xfrm>
            <a:off x="569525" y="682975"/>
            <a:ext cx="15084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a:solidFill>
                  <a:schemeClr val="lt1"/>
                </a:solidFill>
                <a:highlight>
                  <a:srgbClr val="F0335E"/>
                </a:highlight>
                <a:latin typeface="Alfa Slab One"/>
                <a:ea typeface="Alfa Slab One"/>
                <a:cs typeface="Alfa Slab One"/>
                <a:sym typeface="Alfa Slab One"/>
              </a:rPr>
              <a:t>City Level </a:t>
            </a:r>
            <a:endParaRPr sz="1600">
              <a:highlight>
                <a:srgbClr val="F0335E"/>
              </a:highlight>
            </a:endParaRPr>
          </a:p>
        </p:txBody>
      </p:sp>
      <p:sp>
        <p:nvSpPr>
          <p:cNvPr id="3478" name="Google Shape;3478;p49"/>
          <p:cNvSpPr txBox="1"/>
          <p:nvPr/>
        </p:nvSpPr>
        <p:spPr>
          <a:xfrm>
            <a:off x="569525" y="3604163"/>
            <a:ext cx="21132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a:solidFill>
                  <a:schemeClr val="lt1"/>
                </a:solidFill>
                <a:highlight>
                  <a:srgbClr val="F0335E"/>
                </a:highlight>
                <a:latin typeface="Alfa Slab One"/>
                <a:ea typeface="Alfa Slab One"/>
                <a:cs typeface="Alfa Slab One"/>
                <a:sym typeface="Alfa Slab One"/>
              </a:rPr>
              <a:t>Inter-City Level</a:t>
            </a:r>
            <a:endParaRPr sz="1600">
              <a:highlight>
                <a:srgbClr val="F0335E"/>
              </a:highlight>
            </a:endParaRPr>
          </a:p>
        </p:txBody>
      </p:sp>
      <p:sp>
        <p:nvSpPr>
          <p:cNvPr id="3479" name="Google Shape;3479;p49"/>
          <p:cNvSpPr txBox="1"/>
          <p:nvPr/>
        </p:nvSpPr>
        <p:spPr>
          <a:xfrm>
            <a:off x="667025" y="992263"/>
            <a:ext cx="9420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Model 1 </a:t>
            </a:r>
            <a:endParaRPr>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Chicago</a:t>
            </a:r>
            <a:endParaRPr>
              <a:solidFill>
                <a:schemeClr val="lt1"/>
              </a:solidFill>
              <a:latin typeface="Georgia"/>
              <a:ea typeface="Georgia"/>
              <a:cs typeface="Georgia"/>
              <a:sym typeface="Georgia"/>
            </a:endParaRPr>
          </a:p>
        </p:txBody>
      </p:sp>
      <p:sp>
        <p:nvSpPr>
          <p:cNvPr id="3480" name="Google Shape;3480;p49"/>
          <p:cNvSpPr txBox="1"/>
          <p:nvPr/>
        </p:nvSpPr>
        <p:spPr>
          <a:xfrm>
            <a:off x="1813075" y="992275"/>
            <a:ext cx="69267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Im(formula = </a:t>
            </a:r>
            <a:r>
              <a:rPr lang="en">
                <a:solidFill>
                  <a:srgbClr val="F0335E"/>
                </a:solidFill>
                <a:latin typeface="Georgia"/>
                <a:ea typeface="Georgia"/>
                <a:cs typeface="Georgia"/>
                <a:sym typeface="Georgia"/>
              </a:rPr>
              <a:t>PRICE</a:t>
            </a:r>
            <a:r>
              <a:rPr lang="en">
                <a:solidFill>
                  <a:schemeClr val="lt1"/>
                </a:solidFill>
                <a:latin typeface="Georgia"/>
                <a:ea typeface="Georgia"/>
                <a:cs typeface="Georgia"/>
                <a:sym typeface="Georgia"/>
              </a:rPr>
              <a:t> ~ SQFT + house.age + PROP_TYPE + PARK_DIST + HOSPITAL_D + RAIL_DIST + BUS_COUNTS + FnB_COUNTS, data = chi_final_for_regression)</a:t>
            </a:r>
            <a:endParaRPr/>
          </a:p>
        </p:txBody>
      </p:sp>
      <p:sp>
        <p:nvSpPr>
          <p:cNvPr id="3481" name="Google Shape;3481;p49"/>
          <p:cNvSpPr txBox="1"/>
          <p:nvPr/>
        </p:nvSpPr>
        <p:spPr>
          <a:xfrm>
            <a:off x="667025" y="2062763"/>
            <a:ext cx="9420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Model 2 </a:t>
            </a:r>
            <a:endParaRPr>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   NYC</a:t>
            </a:r>
            <a:endParaRPr>
              <a:solidFill>
                <a:schemeClr val="lt1"/>
              </a:solidFill>
              <a:latin typeface="Georgia"/>
              <a:ea typeface="Georgia"/>
              <a:cs typeface="Georgia"/>
              <a:sym typeface="Georgia"/>
            </a:endParaRPr>
          </a:p>
        </p:txBody>
      </p:sp>
      <p:sp>
        <p:nvSpPr>
          <p:cNvPr id="3482" name="Google Shape;3482;p49"/>
          <p:cNvSpPr txBox="1"/>
          <p:nvPr/>
        </p:nvSpPr>
        <p:spPr>
          <a:xfrm>
            <a:off x="1813075" y="2078100"/>
            <a:ext cx="33303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Im(~, data = nyc_final_for_regression)</a:t>
            </a:r>
            <a:endParaRPr>
              <a:solidFill>
                <a:schemeClr val="lt1"/>
              </a:solidFill>
              <a:latin typeface="Georgia"/>
              <a:ea typeface="Georgia"/>
              <a:cs typeface="Georgia"/>
              <a:sym typeface="Georgia"/>
            </a:endParaRPr>
          </a:p>
        </p:txBody>
      </p:sp>
      <p:sp>
        <p:nvSpPr>
          <p:cNvPr id="3483" name="Google Shape;3483;p49"/>
          <p:cNvSpPr txBox="1"/>
          <p:nvPr/>
        </p:nvSpPr>
        <p:spPr>
          <a:xfrm>
            <a:off x="667025" y="2899213"/>
            <a:ext cx="942000" cy="6480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Model 3 </a:t>
            </a:r>
            <a:endParaRPr>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     LA</a:t>
            </a:r>
            <a:endParaRPr>
              <a:solidFill>
                <a:schemeClr val="lt1"/>
              </a:solidFill>
              <a:latin typeface="Georgia"/>
              <a:ea typeface="Georgia"/>
              <a:cs typeface="Georgia"/>
              <a:sym typeface="Georgia"/>
            </a:endParaRPr>
          </a:p>
        </p:txBody>
      </p:sp>
      <p:sp>
        <p:nvSpPr>
          <p:cNvPr id="3484" name="Google Shape;3484;p49"/>
          <p:cNvSpPr txBox="1"/>
          <p:nvPr/>
        </p:nvSpPr>
        <p:spPr>
          <a:xfrm>
            <a:off x="1813075" y="2906875"/>
            <a:ext cx="65241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Im(~, data = la_final_for_regression)</a:t>
            </a:r>
            <a:endParaRPr>
              <a:solidFill>
                <a:schemeClr val="lt1"/>
              </a:solidFill>
              <a:latin typeface="Georgia"/>
              <a:ea typeface="Georgia"/>
              <a:cs typeface="Georgia"/>
              <a:sym typeface="Georgia"/>
            </a:endParaRPr>
          </a:p>
        </p:txBody>
      </p:sp>
      <p:sp>
        <p:nvSpPr>
          <p:cNvPr id="3485" name="Google Shape;3485;p49"/>
          <p:cNvSpPr txBox="1"/>
          <p:nvPr/>
        </p:nvSpPr>
        <p:spPr>
          <a:xfrm>
            <a:off x="481325" y="3936550"/>
            <a:ext cx="13134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    Model 4 </a:t>
            </a:r>
            <a:endParaRPr>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        All</a:t>
            </a:r>
            <a:endParaRPr>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(Aggregated)</a:t>
            </a:r>
            <a:endParaRPr>
              <a:solidFill>
                <a:schemeClr val="lt1"/>
              </a:solidFill>
              <a:latin typeface="Georgia"/>
              <a:ea typeface="Georgia"/>
              <a:cs typeface="Georgia"/>
              <a:sym typeface="Georgia"/>
            </a:endParaRPr>
          </a:p>
        </p:txBody>
      </p:sp>
      <p:sp>
        <p:nvSpPr>
          <p:cNvPr id="3486" name="Google Shape;3486;p49"/>
          <p:cNvSpPr txBox="1"/>
          <p:nvPr/>
        </p:nvSpPr>
        <p:spPr>
          <a:xfrm>
            <a:off x="1734175" y="3936550"/>
            <a:ext cx="7084500" cy="895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chemeClr val="lt1"/>
                </a:solidFill>
                <a:latin typeface="Georgia"/>
                <a:ea typeface="Georgia"/>
                <a:cs typeface="Georgia"/>
                <a:sym typeface="Georgia"/>
              </a:rPr>
              <a:t>Im(formula = </a:t>
            </a:r>
            <a:r>
              <a:rPr lang="en">
                <a:solidFill>
                  <a:srgbClr val="F0345E"/>
                </a:solidFill>
                <a:latin typeface="Georgia"/>
                <a:ea typeface="Georgia"/>
                <a:cs typeface="Georgia"/>
                <a:sym typeface="Georgia"/>
              </a:rPr>
              <a:t>average_PRICE</a:t>
            </a:r>
            <a:r>
              <a:rPr lang="en">
                <a:solidFill>
                  <a:schemeClr val="lt1"/>
                </a:solidFill>
                <a:latin typeface="Georgia"/>
                <a:ea typeface="Georgia"/>
                <a:cs typeface="Georgia"/>
                <a:sym typeface="Georgia"/>
              </a:rPr>
              <a:t> ~ SQFT + house.age + PROP_TYPE + PARK_DIST +HOSPITAL_D + RAIL_DIST + BUS_COUNTS + FnB_COUNTS + population.density +median .age + dominant.race，data = neighborhood_level_regression)</a:t>
            </a:r>
            <a:endParaRPr>
              <a:solidFill>
                <a:schemeClr val="lt1"/>
              </a:solidFill>
              <a:latin typeface="Georgia"/>
              <a:ea typeface="Georgia"/>
              <a:cs typeface="Georgia"/>
              <a:sym typeface="Georgia"/>
            </a:endParaRPr>
          </a:p>
        </p:txBody>
      </p:sp>
      <p:sp>
        <p:nvSpPr>
          <p:cNvPr id="3487" name="Google Shape;3487;p49"/>
          <p:cNvSpPr txBox="1"/>
          <p:nvPr/>
        </p:nvSpPr>
        <p:spPr>
          <a:xfrm>
            <a:off x="5474075" y="1799625"/>
            <a:ext cx="35283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rgbClr val="F0345E"/>
                </a:solidFill>
                <a:latin typeface="Georgia"/>
                <a:ea typeface="Georgia"/>
                <a:cs typeface="Georgia"/>
                <a:sym typeface="Georgia"/>
              </a:rPr>
              <a:t>Sample Size:  1281 individual households</a:t>
            </a:r>
            <a:endParaRPr>
              <a:solidFill>
                <a:srgbClr val="F0345E"/>
              </a:solidFill>
              <a:latin typeface="Georgia"/>
              <a:ea typeface="Georgia"/>
              <a:cs typeface="Georgia"/>
              <a:sym typeface="Georgia"/>
            </a:endParaRPr>
          </a:p>
        </p:txBody>
      </p:sp>
      <p:sp>
        <p:nvSpPr>
          <p:cNvPr id="3488" name="Google Shape;3488;p49"/>
          <p:cNvSpPr txBox="1"/>
          <p:nvPr/>
        </p:nvSpPr>
        <p:spPr>
          <a:xfrm>
            <a:off x="5474075" y="2576900"/>
            <a:ext cx="35283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rgbClr val="F0345E"/>
                </a:solidFill>
                <a:latin typeface="Georgia"/>
                <a:ea typeface="Georgia"/>
                <a:cs typeface="Georgia"/>
                <a:sym typeface="Georgia"/>
              </a:rPr>
              <a:t>Sample Size:  519 individual households</a:t>
            </a:r>
            <a:endParaRPr>
              <a:solidFill>
                <a:srgbClr val="F0345E"/>
              </a:solidFill>
              <a:latin typeface="Georgia"/>
              <a:ea typeface="Georgia"/>
              <a:cs typeface="Georgia"/>
              <a:sym typeface="Georgia"/>
            </a:endParaRPr>
          </a:p>
        </p:txBody>
      </p:sp>
      <p:sp>
        <p:nvSpPr>
          <p:cNvPr id="3489" name="Google Shape;3489;p49"/>
          <p:cNvSpPr txBox="1"/>
          <p:nvPr/>
        </p:nvSpPr>
        <p:spPr>
          <a:xfrm>
            <a:off x="5474075" y="3201775"/>
            <a:ext cx="35283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rgbClr val="F0345E"/>
                </a:solidFill>
                <a:latin typeface="Georgia"/>
                <a:ea typeface="Georgia"/>
                <a:cs typeface="Georgia"/>
                <a:sym typeface="Georgia"/>
              </a:rPr>
              <a:t>Sample Size:  317 individual households</a:t>
            </a:r>
            <a:endParaRPr>
              <a:solidFill>
                <a:srgbClr val="F0345E"/>
              </a:solidFill>
              <a:latin typeface="Georgia"/>
              <a:ea typeface="Georgia"/>
              <a:cs typeface="Georgia"/>
              <a:sym typeface="Georgia"/>
            </a:endParaRPr>
          </a:p>
        </p:txBody>
      </p:sp>
      <p:sp>
        <p:nvSpPr>
          <p:cNvPr id="3490" name="Google Shape;3490;p49"/>
          <p:cNvSpPr txBox="1"/>
          <p:nvPr/>
        </p:nvSpPr>
        <p:spPr>
          <a:xfrm>
            <a:off x="5474075" y="4693725"/>
            <a:ext cx="3528300" cy="400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a:solidFill>
                  <a:srgbClr val="F0345E"/>
                </a:solidFill>
                <a:latin typeface="Georgia"/>
                <a:ea typeface="Georgia"/>
                <a:cs typeface="Georgia"/>
                <a:sym typeface="Georgia"/>
              </a:rPr>
              <a:t>Sample Size:  41 neighborhoods in 3 cities</a:t>
            </a:r>
            <a:endParaRPr>
              <a:solidFill>
                <a:srgbClr val="F0345E"/>
              </a:solidFill>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94"/>
        <p:cNvGrpSpPr/>
        <p:nvPr/>
      </p:nvGrpSpPr>
      <p:grpSpPr>
        <a:xfrm>
          <a:off x="0" y="0"/>
          <a:ext cx="0" cy="0"/>
          <a:chOff x="0" y="0"/>
          <a:chExt cx="0" cy="0"/>
        </a:xfrm>
      </p:grpSpPr>
      <p:grpSp>
        <p:nvGrpSpPr>
          <p:cNvPr id="3495" name="Google Shape;3495;p50"/>
          <p:cNvGrpSpPr/>
          <p:nvPr/>
        </p:nvGrpSpPr>
        <p:grpSpPr>
          <a:xfrm>
            <a:off x="368784" y="121185"/>
            <a:ext cx="8096358" cy="4890807"/>
            <a:chOff x="229225" y="549050"/>
            <a:chExt cx="7161750" cy="4615275"/>
          </a:xfrm>
        </p:grpSpPr>
        <p:sp>
          <p:nvSpPr>
            <p:cNvPr id="3496" name="Google Shape;3496;p5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0335E"/>
                </a:solidFill>
                <a:highlight>
                  <a:srgbClr val="F0335E"/>
                </a:highlight>
              </a:endParaRPr>
            </a:p>
          </p:txBody>
        </p:sp>
        <p:sp>
          <p:nvSpPr>
            <p:cNvPr id="3503" name="Google Shape;3503;p5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0335E"/>
                </a:solidFill>
                <a:highlight>
                  <a:srgbClr val="F0335E"/>
                </a:highlight>
              </a:endParaRPr>
            </a:p>
          </p:txBody>
        </p:sp>
        <p:sp>
          <p:nvSpPr>
            <p:cNvPr id="3609" name="Google Shape;3609;p5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3" name="Google Shape;3613;p50"/>
          <p:cNvSpPr txBox="1"/>
          <p:nvPr/>
        </p:nvSpPr>
        <p:spPr>
          <a:xfrm>
            <a:off x="2820450" y="2248500"/>
            <a:ext cx="3503100" cy="64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3000">
                <a:solidFill>
                  <a:schemeClr val="lt1"/>
                </a:solidFill>
                <a:highlight>
                  <a:srgbClr val="F0335E"/>
                </a:highlight>
                <a:latin typeface="Alfa Slab One"/>
                <a:ea typeface="Alfa Slab One"/>
                <a:cs typeface="Alfa Slab One"/>
                <a:sym typeface="Alfa Slab One"/>
              </a:rPr>
              <a:t>Inter-City Level</a:t>
            </a:r>
            <a:endParaRPr sz="3000">
              <a:highlight>
                <a:srgbClr val="F0335E"/>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17"/>
        <p:cNvGrpSpPr/>
        <p:nvPr/>
      </p:nvGrpSpPr>
      <p:grpSpPr>
        <a:xfrm>
          <a:off x="0" y="0"/>
          <a:ext cx="0" cy="0"/>
          <a:chOff x="0" y="0"/>
          <a:chExt cx="0" cy="0"/>
        </a:xfrm>
      </p:grpSpPr>
      <p:sp>
        <p:nvSpPr>
          <p:cNvPr id="3618" name="Google Shape;3618;p51"/>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619" name="Google Shape;3619;p51"/>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620" name="Google Shape;3620;p51"/>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621" name="Google Shape;3621;p51"/>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622" name="Google Shape;3622;p51"/>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623" name="Google Shape;3623;p51"/>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1"/>
          <p:cNvSpPr txBox="1"/>
          <p:nvPr/>
        </p:nvSpPr>
        <p:spPr>
          <a:xfrm>
            <a:off x="590825" y="303450"/>
            <a:ext cx="21648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lt1"/>
                </a:solidFill>
                <a:highlight>
                  <a:srgbClr val="F0335E"/>
                </a:highlight>
                <a:latin typeface="Alfa Slab One"/>
                <a:ea typeface="Alfa Slab One"/>
                <a:cs typeface="Alfa Slab One"/>
                <a:sym typeface="Alfa Slab One"/>
              </a:rPr>
              <a:t>Inter-City Level</a:t>
            </a:r>
            <a:endParaRPr sz="1800">
              <a:highlight>
                <a:srgbClr val="F0335E"/>
              </a:highlight>
            </a:endParaRPr>
          </a:p>
        </p:txBody>
      </p:sp>
      <p:pic>
        <p:nvPicPr>
          <p:cNvPr id="3625" name="Google Shape;3625;p51"/>
          <p:cNvPicPr preferRelativeResize="0"/>
          <p:nvPr/>
        </p:nvPicPr>
        <p:blipFill>
          <a:blip r:embed="rId3">
            <a:alphaModFix/>
          </a:blip>
          <a:stretch>
            <a:fillRect/>
          </a:stretch>
        </p:blipFill>
        <p:spPr>
          <a:xfrm>
            <a:off x="590825" y="714725"/>
            <a:ext cx="4453925" cy="4248776"/>
          </a:xfrm>
          <a:prstGeom prst="rect">
            <a:avLst/>
          </a:prstGeom>
          <a:noFill/>
          <a:ln>
            <a:noFill/>
          </a:ln>
        </p:spPr>
      </p:pic>
      <p:sp>
        <p:nvSpPr>
          <p:cNvPr id="3626" name="Google Shape;3626;p51"/>
          <p:cNvSpPr txBox="1"/>
          <p:nvPr/>
        </p:nvSpPr>
        <p:spPr>
          <a:xfrm>
            <a:off x="5173750" y="1340650"/>
            <a:ext cx="3482400" cy="3262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b="1">
                <a:solidFill>
                  <a:schemeClr val="lt1"/>
                </a:solidFill>
                <a:latin typeface="Georgia"/>
                <a:ea typeface="Georgia"/>
                <a:cs typeface="Georgia"/>
                <a:sym typeface="Georgia"/>
              </a:rPr>
              <a:t>We got R-squared = </a:t>
            </a:r>
            <a:r>
              <a:rPr lang="en" sz="1600" b="1">
                <a:solidFill>
                  <a:srgbClr val="F0345E"/>
                </a:solidFill>
                <a:latin typeface="Georgia"/>
                <a:ea typeface="Georgia"/>
                <a:cs typeface="Georgia"/>
                <a:sym typeface="Georgia"/>
              </a:rPr>
              <a:t>80%!!!</a:t>
            </a:r>
            <a:endParaRPr sz="1600" b="1">
              <a:solidFill>
                <a:srgbClr val="F0345E"/>
              </a:solidFill>
              <a:latin typeface="Georgia"/>
              <a:ea typeface="Georgia"/>
              <a:cs typeface="Georgia"/>
              <a:sym typeface="Georgia"/>
            </a:endParaRPr>
          </a:p>
          <a:p>
            <a:pPr marL="0" lvl="0" indent="0" algn="l" rtl="0">
              <a:spcBef>
                <a:spcPts val="0"/>
              </a:spcBef>
              <a:spcAft>
                <a:spcPts val="0"/>
              </a:spcAft>
              <a:buNone/>
            </a:pPr>
            <a:endParaRPr sz="1600" b="1">
              <a:solidFill>
                <a:schemeClr val="lt1"/>
              </a:solidFill>
              <a:latin typeface="Georgia"/>
              <a:ea typeface="Georgia"/>
              <a:cs typeface="Georgia"/>
              <a:sym typeface="Georgia"/>
            </a:endParaRPr>
          </a:p>
          <a:p>
            <a:pPr marL="0" lvl="0" indent="0" algn="l" rtl="0">
              <a:spcBef>
                <a:spcPts val="0"/>
              </a:spcBef>
              <a:spcAft>
                <a:spcPts val="0"/>
              </a:spcAft>
              <a:buNone/>
            </a:pPr>
            <a:r>
              <a:rPr lang="en" sz="1600" b="1">
                <a:solidFill>
                  <a:srgbClr val="F0345E"/>
                </a:solidFill>
                <a:latin typeface="Georgia"/>
                <a:ea typeface="Georgia"/>
                <a:cs typeface="Georgia"/>
                <a:sym typeface="Georgia"/>
              </a:rPr>
              <a:t>5</a:t>
            </a:r>
            <a:r>
              <a:rPr lang="en" sz="1600" b="1">
                <a:solidFill>
                  <a:schemeClr val="lt1"/>
                </a:solidFill>
                <a:latin typeface="Georgia"/>
                <a:ea typeface="Georgia"/>
                <a:cs typeface="Georgia"/>
                <a:sym typeface="Georgia"/>
              </a:rPr>
              <a:t> Findings at the Inter-City Level:</a:t>
            </a:r>
            <a:br>
              <a:rPr lang="en" sz="1600" b="1">
                <a:solidFill>
                  <a:schemeClr val="lt1"/>
                </a:solidFill>
                <a:latin typeface="Georgia"/>
                <a:ea typeface="Georgia"/>
                <a:cs typeface="Georgia"/>
                <a:sym typeface="Georgia"/>
              </a:rPr>
            </a:br>
            <a:endParaRPr sz="1600" b="1">
              <a:solidFill>
                <a:schemeClr val="lt1"/>
              </a:solidFill>
              <a:latin typeface="Georgia"/>
              <a:ea typeface="Georgia"/>
              <a:cs typeface="Georgia"/>
              <a:sym typeface="Georgia"/>
            </a:endParaRPr>
          </a:p>
          <a:p>
            <a:pPr marL="457200" lvl="0" indent="-330200" algn="l" rtl="0">
              <a:spcBef>
                <a:spcPts val="0"/>
              </a:spcBef>
              <a:spcAft>
                <a:spcPts val="0"/>
              </a:spcAft>
              <a:buClr>
                <a:schemeClr val="lt1"/>
              </a:buClr>
              <a:buSzPts val="1600"/>
              <a:buFont typeface="Georgia"/>
              <a:buChar char="●"/>
            </a:pPr>
            <a:r>
              <a:rPr lang="en" sz="1600" b="1">
                <a:solidFill>
                  <a:schemeClr val="lt1"/>
                </a:solidFill>
                <a:latin typeface="Georgia"/>
                <a:ea typeface="Georgia"/>
                <a:cs typeface="Georgia"/>
                <a:sym typeface="Georgia"/>
              </a:rPr>
              <a:t>Square Footage</a:t>
            </a:r>
            <a:endParaRPr sz="1600" b="1">
              <a:solidFill>
                <a:schemeClr val="lt1"/>
              </a:solidFill>
              <a:latin typeface="Georgia"/>
              <a:ea typeface="Georgia"/>
              <a:cs typeface="Georgia"/>
              <a:sym typeface="Georgia"/>
            </a:endParaRPr>
          </a:p>
          <a:p>
            <a:pPr marL="457200" lvl="0" indent="-330200" algn="l" rtl="0">
              <a:spcBef>
                <a:spcPts val="0"/>
              </a:spcBef>
              <a:spcAft>
                <a:spcPts val="0"/>
              </a:spcAft>
              <a:buClr>
                <a:schemeClr val="lt1"/>
              </a:buClr>
              <a:buSzPts val="1600"/>
              <a:buFont typeface="Georgia"/>
              <a:buChar char="●"/>
            </a:pPr>
            <a:r>
              <a:rPr lang="en" sz="1600" b="1">
                <a:solidFill>
                  <a:schemeClr val="lt1"/>
                </a:solidFill>
                <a:latin typeface="Georgia"/>
                <a:ea typeface="Georgia"/>
                <a:cs typeface="Georgia"/>
                <a:sym typeface="Georgia"/>
              </a:rPr>
              <a:t>House Age</a:t>
            </a:r>
            <a:endParaRPr sz="1600" b="1">
              <a:solidFill>
                <a:schemeClr val="lt1"/>
              </a:solidFill>
              <a:latin typeface="Georgia"/>
              <a:ea typeface="Georgia"/>
              <a:cs typeface="Georgia"/>
              <a:sym typeface="Georgia"/>
            </a:endParaRPr>
          </a:p>
          <a:p>
            <a:pPr marL="457200" lvl="0" indent="-330200" algn="l" rtl="0">
              <a:spcBef>
                <a:spcPts val="0"/>
              </a:spcBef>
              <a:spcAft>
                <a:spcPts val="0"/>
              </a:spcAft>
              <a:buClr>
                <a:schemeClr val="lt1"/>
              </a:buClr>
              <a:buSzPts val="1600"/>
              <a:buFont typeface="Georgia"/>
              <a:buChar char="●"/>
            </a:pPr>
            <a:r>
              <a:rPr lang="en" sz="1600" b="1">
                <a:solidFill>
                  <a:schemeClr val="lt1"/>
                </a:solidFill>
                <a:latin typeface="Georgia"/>
                <a:ea typeface="Georgia"/>
                <a:cs typeface="Georgia"/>
                <a:sym typeface="Georgia"/>
              </a:rPr>
              <a:t>Park Distance</a:t>
            </a:r>
            <a:endParaRPr sz="1600" b="1">
              <a:solidFill>
                <a:schemeClr val="lt1"/>
              </a:solidFill>
              <a:latin typeface="Georgia"/>
              <a:ea typeface="Georgia"/>
              <a:cs typeface="Georgia"/>
              <a:sym typeface="Georgia"/>
            </a:endParaRPr>
          </a:p>
          <a:p>
            <a:pPr marL="457200" lvl="0" indent="-330200" algn="l" rtl="0">
              <a:spcBef>
                <a:spcPts val="0"/>
              </a:spcBef>
              <a:spcAft>
                <a:spcPts val="0"/>
              </a:spcAft>
              <a:buClr>
                <a:schemeClr val="lt1"/>
              </a:buClr>
              <a:buSzPts val="1600"/>
              <a:buFont typeface="Georgia"/>
              <a:buChar char="●"/>
            </a:pPr>
            <a:r>
              <a:rPr lang="en" sz="1600" b="1">
                <a:solidFill>
                  <a:schemeClr val="lt1"/>
                </a:solidFill>
                <a:latin typeface="Georgia"/>
                <a:ea typeface="Georgia"/>
                <a:cs typeface="Georgia"/>
                <a:sym typeface="Georgia"/>
              </a:rPr>
              <a:t>Bus Stops Count</a:t>
            </a:r>
            <a:endParaRPr sz="1600" b="1">
              <a:solidFill>
                <a:schemeClr val="lt1"/>
              </a:solidFill>
              <a:latin typeface="Georgia"/>
              <a:ea typeface="Georgia"/>
              <a:cs typeface="Georgia"/>
              <a:sym typeface="Georgia"/>
            </a:endParaRPr>
          </a:p>
          <a:p>
            <a:pPr marL="457200" lvl="0" indent="-330200" algn="l" rtl="0">
              <a:spcBef>
                <a:spcPts val="0"/>
              </a:spcBef>
              <a:spcAft>
                <a:spcPts val="0"/>
              </a:spcAft>
              <a:buClr>
                <a:schemeClr val="lt1"/>
              </a:buClr>
              <a:buSzPts val="1600"/>
              <a:buFont typeface="Georgia"/>
              <a:buChar char="●"/>
            </a:pPr>
            <a:r>
              <a:rPr lang="en" sz="1600" b="1">
                <a:solidFill>
                  <a:schemeClr val="lt1"/>
                </a:solidFill>
                <a:latin typeface="Georgia"/>
                <a:ea typeface="Georgia"/>
                <a:cs typeface="Georgia"/>
                <a:sym typeface="Georgia"/>
              </a:rPr>
              <a:t>Dominant Race (Asian)</a:t>
            </a:r>
            <a:endParaRPr sz="1600" b="1">
              <a:solidFill>
                <a:schemeClr val="lt1"/>
              </a:solidFill>
              <a:latin typeface="Georgia"/>
              <a:ea typeface="Georgia"/>
              <a:cs typeface="Georgia"/>
              <a:sym typeface="Georgia"/>
            </a:endParaRPr>
          </a:p>
          <a:p>
            <a:pPr marL="0" lvl="0" indent="0" algn="l" rtl="0">
              <a:spcBef>
                <a:spcPts val="0"/>
              </a:spcBef>
              <a:spcAft>
                <a:spcPts val="0"/>
              </a:spcAft>
              <a:buNone/>
            </a:pPr>
            <a:endParaRPr sz="1600" b="1">
              <a:solidFill>
                <a:schemeClr val="lt1"/>
              </a:solidFill>
              <a:latin typeface="Georgia"/>
              <a:ea typeface="Georgia"/>
              <a:cs typeface="Georgia"/>
              <a:sym typeface="Georgi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30"/>
        <p:cNvGrpSpPr/>
        <p:nvPr/>
      </p:nvGrpSpPr>
      <p:grpSpPr>
        <a:xfrm>
          <a:off x="0" y="0"/>
          <a:ext cx="0" cy="0"/>
          <a:chOff x="0" y="0"/>
          <a:chExt cx="0" cy="0"/>
        </a:xfrm>
      </p:grpSpPr>
      <p:sp>
        <p:nvSpPr>
          <p:cNvPr id="3631" name="Google Shape;3631;p52"/>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632" name="Google Shape;3632;p52"/>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633" name="Google Shape;3633;p52"/>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634" name="Google Shape;3634;p52"/>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635" name="Google Shape;3635;p52"/>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636" name="Google Shape;3636;p52"/>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2"/>
          <p:cNvSpPr txBox="1"/>
          <p:nvPr/>
        </p:nvSpPr>
        <p:spPr>
          <a:xfrm>
            <a:off x="590825" y="303450"/>
            <a:ext cx="2164800" cy="461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800">
                <a:solidFill>
                  <a:schemeClr val="lt1"/>
                </a:solidFill>
                <a:highlight>
                  <a:srgbClr val="F0335E"/>
                </a:highlight>
                <a:latin typeface="Alfa Slab One"/>
                <a:ea typeface="Alfa Slab One"/>
                <a:cs typeface="Alfa Slab One"/>
                <a:sym typeface="Alfa Slab One"/>
              </a:rPr>
              <a:t>Inter-City Level</a:t>
            </a:r>
            <a:endParaRPr sz="1800">
              <a:highlight>
                <a:srgbClr val="F0335E"/>
              </a:highlight>
            </a:endParaRPr>
          </a:p>
        </p:txBody>
      </p:sp>
      <p:pic>
        <p:nvPicPr>
          <p:cNvPr id="3638" name="Google Shape;3638;p52"/>
          <p:cNvPicPr preferRelativeResize="0"/>
          <p:nvPr/>
        </p:nvPicPr>
        <p:blipFill>
          <a:blip r:embed="rId3">
            <a:alphaModFix/>
          </a:blip>
          <a:stretch>
            <a:fillRect/>
          </a:stretch>
        </p:blipFill>
        <p:spPr>
          <a:xfrm>
            <a:off x="692825" y="822300"/>
            <a:ext cx="7758338" cy="4073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42"/>
        <p:cNvGrpSpPr/>
        <p:nvPr/>
      </p:nvGrpSpPr>
      <p:grpSpPr>
        <a:xfrm>
          <a:off x="0" y="0"/>
          <a:ext cx="0" cy="0"/>
          <a:chOff x="0" y="0"/>
          <a:chExt cx="0" cy="0"/>
        </a:xfrm>
      </p:grpSpPr>
      <p:grpSp>
        <p:nvGrpSpPr>
          <p:cNvPr id="3643" name="Google Shape;3643;p53"/>
          <p:cNvGrpSpPr/>
          <p:nvPr/>
        </p:nvGrpSpPr>
        <p:grpSpPr>
          <a:xfrm>
            <a:off x="368784" y="121185"/>
            <a:ext cx="8096358" cy="4890807"/>
            <a:chOff x="229225" y="549050"/>
            <a:chExt cx="7161750" cy="4615275"/>
          </a:xfrm>
        </p:grpSpPr>
        <p:sp>
          <p:nvSpPr>
            <p:cNvPr id="3644" name="Google Shape;3644;p5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0335E"/>
                </a:solidFill>
                <a:highlight>
                  <a:srgbClr val="F0335E"/>
                </a:highlight>
              </a:endParaRPr>
            </a:p>
          </p:txBody>
        </p:sp>
        <p:sp>
          <p:nvSpPr>
            <p:cNvPr id="3651" name="Google Shape;3651;p5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0335E"/>
                </a:solidFill>
                <a:highlight>
                  <a:srgbClr val="F0335E"/>
                </a:highlight>
              </a:endParaRPr>
            </a:p>
          </p:txBody>
        </p:sp>
        <p:sp>
          <p:nvSpPr>
            <p:cNvPr id="3757" name="Google Shape;3757;p5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1" name="Google Shape;3761;p53"/>
          <p:cNvSpPr txBox="1"/>
          <p:nvPr/>
        </p:nvSpPr>
        <p:spPr>
          <a:xfrm>
            <a:off x="3369750" y="2248500"/>
            <a:ext cx="2404500" cy="64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3000">
                <a:solidFill>
                  <a:schemeClr val="lt1"/>
                </a:solidFill>
                <a:highlight>
                  <a:srgbClr val="F0335E"/>
                </a:highlight>
                <a:latin typeface="Alfa Slab One"/>
                <a:ea typeface="Alfa Slab One"/>
                <a:cs typeface="Alfa Slab One"/>
                <a:sym typeface="Alfa Slab One"/>
              </a:rPr>
              <a:t>City Level</a:t>
            </a:r>
            <a:endParaRPr sz="3000">
              <a:highlight>
                <a:srgbClr val="F0335E"/>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765"/>
        <p:cNvGrpSpPr/>
        <p:nvPr/>
      </p:nvGrpSpPr>
      <p:grpSpPr>
        <a:xfrm>
          <a:off x="0" y="0"/>
          <a:ext cx="0" cy="0"/>
          <a:chOff x="0" y="0"/>
          <a:chExt cx="0" cy="0"/>
        </a:xfrm>
      </p:grpSpPr>
      <p:sp>
        <p:nvSpPr>
          <p:cNvPr id="3766" name="Google Shape;3766;p54"/>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767" name="Google Shape;3767;p54"/>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768" name="Google Shape;3768;p54"/>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769" name="Google Shape;3769;p54"/>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770" name="Google Shape;3770;p54"/>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771" name="Google Shape;3771;p54"/>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2" name="Google Shape;3772;p54"/>
          <p:cNvGrpSpPr/>
          <p:nvPr/>
        </p:nvGrpSpPr>
        <p:grpSpPr>
          <a:xfrm>
            <a:off x="503625" y="702636"/>
            <a:ext cx="3746234" cy="4270764"/>
            <a:chOff x="558255" y="887044"/>
            <a:chExt cx="3224786" cy="3676306"/>
          </a:xfrm>
        </p:grpSpPr>
        <p:pic>
          <p:nvPicPr>
            <p:cNvPr id="3773" name="Google Shape;3773;p54"/>
            <p:cNvPicPr preferRelativeResize="0"/>
            <p:nvPr/>
          </p:nvPicPr>
          <p:blipFill rotWithShape="1">
            <a:blip r:embed="rId3">
              <a:alphaModFix/>
            </a:blip>
            <a:srcRect l="26279" t="2037" r="19956"/>
            <a:stretch/>
          </p:blipFill>
          <p:spPr>
            <a:xfrm>
              <a:off x="611912" y="952345"/>
              <a:ext cx="3073016" cy="3611005"/>
            </a:xfrm>
            <a:prstGeom prst="rect">
              <a:avLst/>
            </a:prstGeom>
            <a:noFill/>
            <a:ln>
              <a:noFill/>
            </a:ln>
          </p:spPr>
        </p:pic>
        <p:sp>
          <p:nvSpPr>
            <p:cNvPr id="3774" name="Google Shape;3774;p54"/>
            <p:cNvSpPr txBox="1"/>
            <p:nvPr/>
          </p:nvSpPr>
          <p:spPr>
            <a:xfrm>
              <a:off x="1958273" y="3974727"/>
              <a:ext cx="9090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Roseland</a:t>
              </a:r>
              <a:endParaRPr sz="800" b="1">
                <a:solidFill>
                  <a:srgbClr val="435D74"/>
                </a:solidFill>
                <a:latin typeface="Proxima Nova"/>
                <a:ea typeface="Proxima Nova"/>
                <a:cs typeface="Proxima Nova"/>
                <a:sym typeface="Proxima Nova"/>
              </a:endParaRPr>
            </a:p>
          </p:txBody>
        </p:sp>
        <p:sp>
          <p:nvSpPr>
            <p:cNvPr id="3775" name="Google Shape;3775;p54"/>
            <p:cNvSpPr txBox="1"/>
            <p:nvPr/>
          </p:nvSpPr>
          <p:spPr>
            <a:xfrm>
              <a:off x="2640941" y="3949651"/>
              <a:ext cx="11421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South Chicago</a:t>
              </a:r>
              <a:endParaRPr sz="800" b="1">
                <a:solidFill>
                  <a:srgbClr val="435D74"/>
                </a:solidFill>
                <a:latin typeface="Proxima Nova"/>
                <a:ea typeface="Proxima Nova"/>
                <a:cs typeface="Proxima Nova"/>
                <a:sym typeface="Proxima Nova"/>
              </a:endParaRPr>
            </a:p>
          </p:txBody>
        </p:sp>
        <p:sp>
          <p:nvSpPr>
            <p:cNvPr id="3776" name="Google Shape;3776;p54"/>
            <p:cNvSpPr txBox="1"/>
            <p:nvPr/>
          </p:nvSpPr>
          <p:spPr>
            <a:xfrm>
              <a:off x="2679638" y="3499207"/>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South Shore</a:t>
              </a:r>
              <a:endParaRPr sz="800" b="1">
                <a:solidFill>
                  <a:srgbClr val="435D74"/>
                </a:solidFill>
                <a:latin typeface="Proxima Nova"/>
                <a:ea typeface="Proxima Nova"/>
                <a:cs typeface="Proxima Nova"/>
                <a:sym typeface="Proxima Nova"/>
              </a:endParaRPr>
            </a:p>
          </p:txBody>
        </p:sp>
        <p:sp>
          <p:nvSpPr>
            <p:cNvPr id="3777" name="Google Shape;3777;p54"/>
            <p:cNvSpPr txBox="1"/>
            <p:nvPr/>
          </p:nvSpPr>
          <p:spPr>
            <a:xfrm>
              <a:off x="2485982" y="3328014"/>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Woodlawn</a:t>
              </a:r>
              <a:endParaRPr sz="800" b="1">
                <a:solidFill>
                  <a:srgbClr val="435D74"/>
                </a:solidFill>
                <a:latin typeface="Proxima Nova"/>
                <a:ea typeface="Proxima Nova"/>
                <a:cs typeface="Proxima Nova"/>
                <a:sym typeface="Proxima Nova"/>
              </a:endParaRPr>
            </a:p>
          </p:txBody>
        </p:sp>
        <p:sp>
          <p:nvSpPr>
            <p:cNvPr id="3778" name="Google Shape;3778;p54"/>
            <p:cNvSpPr txBox="1"/>
            <p:nvPr/>
          </p:nvSpPr>
          <p:spPr>
            <a:xfrm>
              <a:off x="2485982" y="3010469"/>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Kenwood</a:t>
              </a:r>
              <a:endParaRPr sz="800" b="1">
                <a:solidFill>
                  <a:srgbClr val="435D74"/>
                </a:solidFill>
                <a:latin typeface="Proxima Nova"/>
                <a:ea typeface="Proxima Nova"/>
                <a:cs typeface="Proxima Nova"/>
                <a:sym typeface="Proxima Nova"/>
              </a:endParaRPr>
            </a:p>
          </p:txBody>
        </p:sp>
        <p:sp>
          <p:nvSpPr>
            <p:cNvPr id="3779" name="Google Shape;3779;p54"/>
            <p:cNvSpPr txBox="1"/>
            <p:nvPr/>
          </p:nvSpPr>
          <p:spPr>
            <a:xfrm>
              <a:off x="2489700" y="3169284"/>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Hyde Park</a:t>
              </a:r>
              <a:endParaRPr sz="800" b="1">
                <a:solidFill>
                  <a:srgbClr val="435D74"/>
                </a:solidFill>
                <a:latin typeface="Proxima Nova"/>
                <a:ea typeface="Proxima Nova"/>
                <a:cs typeface="Proxima Nova"/>
                <a:sym typeface="Proxima Nova"/>
              </a:endParaRPr>
            </a:p>
          </p:txBody>
        </p:sp>
        <p:sp>
          <p:nvSpPr>
            <p:cNvPr id="3780" name="Google Shape;3780;p54"/>
            <p:cNvSpPr txBox="1"/>
            <p:nvPr/>
          </p:nvSpPr>
          <p:spPr>
            <a:xfrm>
              <a:off x="2241028" y="2706205"/>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Douglas</a:t>
              </a:r>
              <a:endParaRPr sz="800" b="1">
                <a:solidFill>
                  <a:srgbClr val="435D74"/>
                </a:solidFill>
                <a:latin typeface="Proxima Nova"/>
                <a:ea typeface="Proxima Nova"/>
                <a:cs typeface="Proxima Nova"/>
                <a:sym typeface="Proxima Nova"/>
              </a:endParaRPr>
            </a:p>
          </p:txBody>
        </p:sp>
        <p:sp>
          <p:nvSpPr>
            <p:cNvPr id="3781" name="Google Shape;3781;p54"/>
            <p:cNvSpPr txBox="1"/>
            <p:nvPr/>
          </p:nvSpPr>
          <p:spPr>
            <a:xfrm>
              <a:off x="2319494" y="2838296"/>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Oakland</a:t>
              </a:r>
              <a:endParaRPr sz="800" b="1">
                <a:solidFill>
                  <a:srgbClr val="435D74"/>
                </a:solidFill>
                <a:latin typeface="Proxima Nova"/>
                <a:ea typeface="Proxima Nova"/>
                <a:cs typeface="Proxima Nova"/>
                <a:sym typeface="Proxima Nova"/>
              </a:endParaRPr>
            </a:p>
          </p:txBody>
        </p:sp>
        <p:sp>
          <p:nvSpPr>
            <p:cNvPr id="3782" name="Google Shape;3782;p54"/>
            <p:cNvSpPr txBox="1"/>
            <p:nvPr/>
          </p:nvSpPr>
          <p:spPr>
            <a:xfrm>
              <a:off x="2036242" y="2980656"/>
              <a:ext cx="577800" cy="37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chemeClr val="lt1"/>
                  </a:solidFill>
                  <a:latin typeface="Proxima Nova"/>
                  <a:ea typeface="Proxima Nova"/>
                  <a:cs typeface="Proxima Nova"/>
                  <a:sym typeface="Proxima Nova"/>
                </a:rPr>
                <a:t>Grand Blvd.</a:t>
              </a:r>
              <a:endParaRPr sz="800" b="1">
                <a:solidFill>
                  <a:schemeClr val="lt1"/>
                </a:solidFill>
                <a:latin typeface="Proxima Nova"/>
                <a:ea typeface="Proxima Nova"/>
                <a:cs typeface="Proxima Nova"/>
                <a:sym typeface="Proxima Nova"/>
              </a:endParaRPr>
            </a:p>
          </p:txBody>
        </p:sp>
        <p:sp>
          <p:nvSpPr>
            <p:cNvPr id="3783" name="Google Shape;3783;p54"/>
            <p:cNvSpPr txBox="1"/>
            <p:nvPr/>
          </p:nvSpPr>
          <p:spPr>
            <a:xfrm>
              <a:off x="1974145" y="3187162"/>
              <a:ext cx="702000" cy="37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chemeClr val="lt1"/>
                  </a:solidFill>
                  <a:latin typeface="Proxima Nova"/>
                  <a:ea typeface="Proxima Nova"/>
                  <a:cs typeface="Proxima Nova"/>
                  <a:sym typeface="Proxima Nova"/>
                </a:rPr>
                <a:t>Washington Park</a:t>
              </a:r>
              <a:endParaRPr sz="800" b="1">
                <a:solidFill>
                  <a:schemeClr val="lt1"/>
                </a:solidFill>
                <a:latin typeface="Proxima Nova"/>
                <a:ea typeface="Proxima Nova"/>
                <a:cs typeface="Proxima Nova"/>
                <a:sym typeface="Proxima Nova"/>
              </a:endParaRPr>
            </a:p>
          </p:txBody>
        </p:sp>
        <p:sp>
          <p:nvSpPr>
            <p:cNvPr id="3784" name="Google Shape;3784;p54"/>
            <p:cNvSpPr txBox="1"/>
            <p:nvPr/>
          </p:nvSpPr>
          <p:spPr>
            <a:xfrm rot="-5400000">
              <a:off x="1422049" y="2489764"/>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Armour Square</a:t>
              </a:r>
              <a:endParaRPr sz="800" b="1">
                <a:solidFill>
                  <a:srgbClr val="435D74"/>
                </a:solidFill>
                <a:latin typeface="Proxima Nova"/>
                <a:ea typeface="Proxima Nova"/>
                <a:cs typeface="Proxima Nova"/>
                <a:sym typeface="Proxima Nova"/>
              </a:endParaRPr>
            </a:p>
          </p:txBody>
        </p:sp>
        <p:sp>
          <p:nvSpPr>
            <p:cNvPr id="3785" name="Google Shape;3785;p54"/>
            <p:cNvSpPr txBox="1"/>
            <p:nvPr/>
          </p:nvSpPr>
          <p:spPr>
            <a:xfrm>
              <a:off x="1638293" y="3023710"/>
              <a:ext cx="602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Fuller Park</a:t>
              </a:r>
              <a:endParaRPr sz="800" b="1">
                <a:solidFill>
                  <a:srgbClr val="435D74"/>
                </a:solidFill>
                <a:latin typeface="Proxima Nova"/>
                <a:ea typeface="Proxima Nova"/>
                <a:cs typeface="Proxima Nova"/>
                <a:sym typeface="Proxima Nova"/>
              </a:endParaRPr>
            </a:p>
          </p:txBody>
        </p:sp>
        <p:sp>
          <p:nvSpPr>
            <p:cNvPr id="3786" name="Google Shape;3786;p54"/>
            <p:cNvSpPr txBox="1"/>
            <p:nvPr/>
          </p:nvSpPr>
          <p:spPr>
            <a:xfrm>
              <a:off x="1580004" y="3390828"/>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Englewood</a:t>
              </a:r>
              <a:endParaRPr sz="800" b="1">
                <a:solidFill>
                  <a:srgbClr val="435D74"/>
                </a:solidFill>
                <a:latin typeface="Proxima Nova"/>
                <a:ea typeface="Proxima Nova"/>
                <a:cs typeface="Proxima Nova"/>
                <a:sym typeface="Proxima Nova"/>
              </a:endParaRPr>
            </a:p>
          </p:txBody>
        </p:sp>
        <p:sp>
          <p:nvSpPr>
            <p:cNvPr id="3787" name="Google Shape;3787;p54"/>
            <p:cNvSpPr txBox="1"/>
            <p:nvPr/>
          </p:nvSpPr>
          <p:spPr>
            <a:xfrm>
              <a:off x="1035749" y="2930153"/>
              <a:ext cx="681900" cy="37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Brighton Park</a:t>
              </a:r>
              <a:endParaRPr sz="800" b="1">
                <a:solidFill>
                  <a:srgbClr val="435D74"/>
                </a:solidFill>
                <a:latin typeface="Proxima Nova"/>
                <a:ea typeface="Proxima Nova"/>
                <a:cs typeface="Proxima Nova"/>
                <a:sym typeface="Proxima Nova"/>
              </a:endParaRPr>
            </a:p>
          </p:txBody>
        </p:sp>
        <p:sp>
          <p:nvSpPr>
            <p:cNvPr id="3788" name="Google Shape;3788;p54"/>
            <p:cNvSpPr txBox="1"/>
            <p:nvPr/>
          </p:nvSpPr>
          <p:spPr>
            <a:xfrm>
              <a:off x="2010943" y="3712402"/>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Chatham</a:t>
              </a:r>
              <a:endParaRPr sz="800" b="1">
                <a:solidFill>
                  <a:srgbClr val="435D74"/>
                </a:solidFill>
                <a:latin typeface="Proxima Nova"/>
                <a:ea typeface="Proxima Nova"/>
                <a:cs typeface="Proxima Nova"/>
                <a:sym typeface="Proxima Nova"/>
              </a:endParaRPr>
            </a:p>
          </p:txBody>
        </p:sp>
        <p:sp>
          <p:nvSpPr>
            <p:cNvPr id="3789" name="Google Shape;3789;p54"/>
            <p:cNvSpPr txBox="1"/>
            <p:nvPr/>
          </p:nvSpPr>
          <p:spPr>
            <a:xfrm>
              <a:off x="1449268" y="3632371"/>
              <a:ext cx="10647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Auburn Gresham</a:t>
              </a:r>
              <a:endParaRPr sz="800" b="1">
                <a:solidFill>
                  <a:srgbClr val="435D74"/>
                </a:solidFill>
                <a:latin typeface="Proxima Nova"/>
                <a:ea typeface="Proxima Nova"/>
                <a:cs typeface="Proxima Nova"/>
                <a:sym typeface="Proxima Nova"/>
              </a:endParaRPr>
            </a:p>
          </p:txBody>
        </p:sp>
        <p:sp>
          <p:nvSpPr>
            <p:cNvPr id="3790" name="Google Shape;3790;p54"/>
            <p:cNvSpPr txBox="1"/>
            <p:nvPr/>
          </p:nvSpPr>
          <p:spPr>
            <a:xfrm>
              <a:off x="953753" y="2223417"/>
              <a:ext cx="5214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Austin</a:t>
              </a:r>
              <a:endParaRPr sz="800" b="1">
                <a:solidFill>
                  <a:srgbClr val="435D74"/>
                </a:solidFill>
                <a:latin typeface="Proxima Nova"/>
                <a:ea typeface="Proxima Nova"/>
                <a:cs typeface="Proxima Nova"/>
                <a:sym typeface="Proxima Nova"/>
              </a:endParaRPr>
            </a:p>
          </p:txBody>
        </p:sp>
        <p:sp>
          <p:nvSpPr>
            <p:cNvPr id="3791" name="Google Shape;3791;p54"/>
            <p:cNvSpPr txBox="1"/>
            <p:nvPr/>
          </p:nvSpPr>
          <p:spPr>
            <a:xfrm>
              <a:off x="1240834" y="2469501"/>
              <a:ext cx="702000" cy="37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North Lawndale</a:t>
              </a:r>
              <a:endParaRPr sz="800" b="1">
                <a:solidFill>
                  <a:srgbClr val="435D74"/>
                </a:solidFill>
                <a:latin typeface="Proxima Nova"/>
                <a:ea typeface="Proxima Nova"/>
                <a:cs typeface="Proxima Nova"/>
                <a:sym typeface="Proxima Nova"/>
              </a:endParaRPr>
            </a:p>
          </p:txBody>
        </p:sp>
        <p:sp>
          <p:nvSpPr>
            <p:cNvPr id="3792" name="Google Shape;3792;p54"/>
            <p:cNvSpPr txBox="1"/>
            <p:nvPr/>
          </p:nvSpPr>
          <p:spPr>
            <a:xfrm>
              <a:off x="1240821" y="2030748"/>
              <a:ext cx="702000" cy="37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Humboldt</a:t>
              </a:r>
              <a:endParaRPr sz="800" b="1">
                <a:solidFill>
                  <a:srgbClr val="435D74"/>
                </a:solidFill>
                <a:latin typeface="Proxima Nova"/>
                <a:ea typeface="Proxima Nova"/>
                <a:cs typeface="Proxima Nova"/>
                <a:sym typeface="Proxima Nova"/>
              </a:endParaRPr>
            </a:p>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Park</a:t>
              </a:r>
              <a:endParaRPr sz="800" b="1">
                <a:solidFill>
                  <a:srgbClr val="435D74"/>
                </a:solidFill>
                <a:latin typeface="Proxima Nova"/>
                <a:ea typeface="Proxima Nova"/>
                <a:cs typeface="Proxima Nova"/>
                <a:sym typeface="Proxima Nova"/>
              </a:endParaRPr>
            </a:p>
          </p:txBody>
        </p:sp>
        <p:sp>
          <p:nvSpPr>
            <p:cNvPr id="3793" name="Google Shape;3793;p54"/>
            <p:cNvSpPr txBox="1"/>
            <p:nvPr/>
          </p:nvSpPr>
          <p:spPr>
            <a:xfrm>
              <a:off x="2043790" y="1424500"/>
              <a:ext cx="702000" cy="264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Uptown</a:t>
              </a:r>
              <a:endParaRPr sz="800" b="1">
                <a:solidFill>
                  <a:srgbClr val="435D74"/>
                </a:solidFill>
                <a:latin typeface="Proxima Nova"/>
                <a:ea typeface="Proxima Nova"/>
                <a:cs typeface="Proxima Nova"/>
                <a:sym typeface="Proxima Nova"/>
              </a:endParaRPr>
            </a:p>
          </p:txBody>
        </p:sp>
        <p:sp>
          <p:nvSpPr>
            <p:cNvPr id="3794" name="Google Shape;3794;p54"/>
            <p:cNvSpPr txBox="1"/>
            <p:nvPr/>
          </p:nvSpPr>
          <p:spPr>
            <a:xfrm>
              <a:off x="1901682" y="978252"/>
              <a:ext cx="702000" cy="371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Rogers</a:t>
              </a:r>
              <a:endParaRPr sz="800" b="1">
                <a:solidFill>
                  <a:srgbClr val="435D74"/>
                </a:solidFill>
                <a:latin typeface="Proxima Nova"/>
                <a:ea typeface="Proxima Nova"/>
                <a:cs typeface="Proxima Nova"/>
                <a:sym typeface="Proxima Nova"/>
              </a:endParaRPr>
            </a:p>
            <a:p>
              <a:pPr marL="0" lvl="0" indent="0" algn="l" rtl="0">
                <a:spcBef>
                  <a:spcPts val="0"/>
                </a:spcBef>
                <a:spcAft>
                  <a:spcPts val="0"/>
                </a:spcAft>
                <a:buNone/>
              </a:pPr>
              <a:r>
                <a:rPr lang="en" sz="800" b="1">
                  <a:solidFill>
                    <a:srgbClr val="435D74"/>
                  </a:solidFill>
                  <a:latin typeface="Proxima Nova"/>
                  <a:ea typeface="Proxima Nova"/>
                  <a:cs typeface="Proxima Nova"/>
                  <a:sym typeface="Proxima Nova"/>
                </a:rPr>
                <a:t>Park</a:t>
              </a:r>
              <a:endParaRPr sz="800" b="1">
                <a:solidFill>
                  <a:srgbClr val="435D74"/>
                </a:solidFill>
                <a:latin typeface="Proxima Nova"/>
                <a:ea typeface="Proxima Nova"/>
                <a:cs typeface="Proxima Nova"/>
                <a:sym typeface="Proxima Nova"/>
              </a:endParaRPr>
            </a:p>
          </p:txBody>
        </p:sp>
        <p:sp>
          <p:nvSpPr>
            <p:cNvPr id="3795" name="Google Shape;3795;p54"/>
            <p:cNvSpPr txBox="1"/>
            <p:nvPr/>
          </p:nvSpPr>
          <p:spPr>
            <a:xfrm>
              <a:off x="2714430" y="887044"/>
              <a:ext cx="994200" cy="3180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200" b="1">
                  <a:solidFill>
                    <a:schemeClr val="dk1"/>
                  </a:solidFill>
                  <a:latin typeface="Proxima Nova"/>
                  <a:ea typeface="Proxima Nova"/>
                  <a:cs typeface="Proxima Nova"/>
                  <a:sym typeface="Proxima Nova"/>
                </a:rPr>
                <a:t>Chicago</a:t>
              </a:r>
              <a:endParaRPr sz="1200" b="1">
                <a:solidFill>
                  <a:schemeClr val="dk1"/>
                </a:solidFill>
                <a:latin typeface="Proxima Nova"/>
                <a:ea typeface="Proxima Nova"/>
                <a:cs typeface="Proxima Nova"/>
                <a:sym typeface="Proxima Nova"/>
              </a:endParaRPr>
            </a:p>
          </p:txBody>
        </p:sp>
        <p:grpSp>
          <p:nvGrpSpPr>
            <p:cNvPr id="3796" name="Google Shape;3796;p54"/>
            <p:cNvGrpSpPr/>
            <p:nvPr/>
          </p:nvGrpSpPr>
          <p:grpSpPr>
            <a:xfrm>
              <a:off x="586396" y="887069"/>
              <a:ext cx="870709" cy="224952"/>
              <a:chOff x="1156401" y="887350"/>
              <a:chExt cx="845348" cy="218400"/>
            </a:xfrm>
          </p:grpSpPr>
          <p:pic>
            <p:nvPicPr>
              <p:cNvPr id="3797" name="Google Shape;3797;p54"/>
              <p:cNvPicPr preferRelativeResize="0"/>
              <p:nvPr/>
            </p:nvPicPr>
            <p:blipFill rotWithShape="1">
              <a:blip r:embed="rId4">
                <a:alphaModFix/>
              </a:blip>
              <a:srcRect l="7518"/>
              <a:stretch/>
            </p:blipFill>
            <p:spPr>
              <a:xfrm rot="5400000">
                <a:off x="1478350" y="606300"/>
                <a:ext cx="177500" cy="821399"/>
              </a:xfrm>
              <a:prstGeom prst="rect">
                <a:avLst/>
              </a:prstGeom>
              <a:noFill/>
              <a:ln>
                <a:noFill/>
              </a:ln>
            </p:spPr>
          </p:pic>
          <p:sp>
            <p:nvSpPr>
              <p:cNvPr id="3798" name="Google Shape;3798;p54"/>
              <p:cNvSpPr txBox="1"/>
              <p:nvPr/>
            </p:nvSpPr>
            <p:spPr>
              <a:xfrm>
                <a:off x="1180349" y="887350"/>
                <a:ext cx="821400" cy="21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chemeClr val="lt1"/>
                    </a:solidFill>
                    <a:latin typeface="Proxima Nova"/>
                    <a:ea typeface="Proxima Nova"/>
                    <a:cs typeface="Proxima Nova"/>
                    <a:sym typeface="Proxima Nova"/>
                  </a:rPr>
                  <a:t>Low                 </a:t>
                </a:r>
                <a:r>
                  <a:rPr lang="en" sz="600" b="1">
                    <a:solidFill>
                      <a:schemeClr val="dk1"/>
                    </a:solidFill>
                    <a:latin typeface="Proxima Nova"/>
                    <a:ea typeface="Proxima Nova"/>
                    <a:cs typeface="Proxima Nova"/>
                    <a:sym typeface="Proxima Nova"/>
                  </a:rPr>
                  <a:t>High</a:t>
                </a:r>
                <a:endParaRPr sz="600" b="1">
                  <a:solidFill>
                    <a:schemeClr val="dk1"/>
                  </a:solidFill>
                  <a:latin typeface="Proxima Nova"/>
                  <a:ea typeface="Proxima Nova"/>
                  <a:cs typeface="Proxima Nova"/>
                  <a:sym typeface="Proxima Nova"/>
                </a:endParaRPr>
              </a:p>
            </p:txBody>
          </p:sp>
        </p:grpSp>
        <p:sp>
          <p:nvSpPr>
            <p:cNvPr id="3799" name="Google Shape;3799;p54"/>
            <p:cNvSpPr txBox="1"/>
            <p:nvPr/>
          </p:nvSpPr>
          <p:spPr>
            <a:xfrm>
              <a:off x="558255" y="1031199"/>
              <a:ext cx="1384500" cy="238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b="1">
                  <a:solidFill>
                    <a:schemeClr val="dk1"/>
                  </a:solidFill>
                  <a:latin typeface="Proxima Nova"/>
                  <a:ea typeface="Proxima Nova"/>
                  <a:cs typeface="Proxima Nova"/>
                  <a:sym typeface="Proxima Nova"/>
                </a:rPr>
                <a:t>Number of Single Family Residential</a:t>
              </a:r>
              <a:endParaRPr sz="600" b="1">
                <a:solidFill>
                  <a:schemeClr val="dk1"/>
                </a:solidFill>
                <a:latin typeface="Proxima Nova"/>
                <a:ea typeface="Proxima Nova"/>
                <a:cs typeface="Proxima Nova"/>
                <a:sym typeface="Proxima Nova"/>
              </a:endParaRPr>
            </a:p>
          </p:txBody>
        </p:sp>
      </p:grpSp>
      <p:sp>
        <p:nvSpPr>
          <p:cNvPr id="3800" name="Google Shape;3800;p54"/>
          <p:cNvSpPr txBox="1">
            <a:spLocks noGrp="1"/>
          </p:cNvSpPr>
          <p:nvPr>
            <p:ph type="ctrTitle" idx="4294967295"/>
          </p:nvPr>
        </p:nvSpPr>
        <p:spPr>
          <a:xfrm>
            <a:off x="575100" y="363850"/>
            <a:ext cx="7265100" cy="4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0335E"/>
                </a:solidFill>
                <a:latin typeface="Alfa Slab One"/>
                <a:ea typeface="Alfa Slab One"/>
                <a:cs typeface="Alfa Slab One"/>
                <a:sym typeface="Alfa Slab One"/>
              </a:rPr>
              <a:t>Chicago: Housing Type(HT) - Single Family Residential</a:t>
            </a:r>
            <a:endParaRPr sz="1800">
              <a:solidFill>
                <a:srgbClr val="F0335E"/>
              </a:solidFill>
              <a:latin typeface="Alfa Slab One"/>
              <a:ea typeface="Alfa Slab One"/>
              <a:cs typeface="Alfa Slab One"/>
              <a:sym typeface="Alfa Slab One"/>
            </a:endParaRPr>
          </a:p>
        </p:txBody>
      </p:sp>
      <p:grpSp>
        <p:nvGrpSpPr>
          <p:cNvPr id="3801" name="Google Shape;3801;p54"/>
          <p:cNvGrpSpPr/>
          <p:nvPr/>
        </p:nvGrpSpPr>
        <p:grpSpPr>
          <a:xfrm>
            <a:off x="4607229" y="1062438"/>
            <a:ext cx="3936727" cy="2431611"/>
            <a:chOff x="4235212" y="949238"/>
            <a:chExt cx="3936727" cy="2431611"/>
          </a:xfrm>
        </p:grpSpPr>
        <p:pic>
          <p:nvPicPr>
            <p:cNvPr id="3802" name="Google Shape;3802;p54"/>
            <p:cNvPicPr preferRelativeResize="0"/>
            <p:nvPr/>
          </p:nvPicPr>
          <p:blipFill>
            <a:blip r:embed="rId5">
              <a:alphaModFix/>
            </a:blip>
            <a:stretch>
              <a:fillRect/>
            </a:stretch>
          </p:blipFill>
          <p:spPr>
            <a:xfrm>
              <a:off x="4235212" y="949238"/>
              <a:ext cx="3936727" cy="2431611"/>
            </a:xfrm>
            <a:prstGeom prst="rect">
              <a:avLst/>
            </a:prstGeom>
            <a:noFill/>
            <a:ln>
              <a:noFill/>
            </a:ln>
          </p:spPr>
        </p:pic>
        <p:sp>
          <p:nvSpPr>
            <p:cNvPr id="3803" name="Google Shape;3803;p54"/>
            <p:cNvSpPr/>
            <p:nvPr/>
          </p:nvSpPr>
          <p:spPr>
            <a:xfrm>
              <a:off x="7232800" y="2183775"/>
              <a:ext cx="870600" cy="154800"/>
            </a:xfrm>
            <a:prstGeom prst="rect">
              <a:avLst/>
            </a:prstGeom>
            <a:noFill/>
            <a:ln w="9525" cap="flat" cmpd="sng">
              <a:solidFill>
                <a:srgbClr val="C8202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highlight>
                  <a:srgbClr val="C82022"/>
                </a:highlight>
                <a:latin typeface="Proxima Nova"/>
                <a:ea typeface="Proxima Nova"/>
                <a:cs typeface="Proxima Nova"/>
                <a:sym typeface="Proxima Nova"/>
              </a:endParaRPr>
            </a:p>
          </p:txBody>
        </p:sp>
      </p:grpSp>
      <p:graphicFrame>
        <p:nvGraphicFramePr>
          <p:cNvPr id="3804" name="Google Shape;3804;p54"/>
          <p:cNvGraphicFramePr/>
          <p:nvPr/>
        </p:nvGraphicFramePr>
        <p:xfrm>
          <a:off x="4630880" y="3761550"/>
          <a:ext cx="3000000" cy="3000000"/>
        </p:xfrm>
        <a:graphic>
          <a:graphicData uri="http://schemas.openxmlformats.org/drawingml/2006/table">
            <a:tbl>
              <a:tblPr>
                <a:noFill/>
                <a:tableStyleId>{3E029EC1-EF39-4DEF-974E-670A033F8131}</a:tableStyleId>
              </a:tblPr>
              <a:tblGrid>
                <a:gridCol w="546525">
                  <a:extLst>
                    <a:ext uri="{9D8B030D-6E8A-4147-A177-3AD203B41FA5}">
                      <a16:colId xmlns:a16="http://schemas.microsoft.com/office/drawing/2014/main" val="20000"/>
                    </a:ext>
                  </a:extLst>
                </a:gridCol>
                <a:gridCol w="1043925">
                  <a:extLst>
                    <a:ext uri="{9D8B030D-6E8A-4147-A177-3AD203B41FA5}">
                      <a16:colId xmlns:a16="http://schemas.microsoft.com/office/drawing/2014/main" val="20001"/>
                    </a:ext>
                  </a:extLst>
                </a:gridCol>
                <a:gridCol w="799250">
                  <a:extLst>
                    <a:ext uri="{9D8B030D-6E8A-4147-A177-3AD203B41FA5}">
                      <a16:colId xmlns:a16="http://schemas.microsoft.com/office/drawing/2014/main" val="20002"/>
                    </a:ext>
                  </a:extLst>
                </a:gridCol>
                <a:gridCol w="748625">
                  <a:extLst>
                    <a:ext uri="{9D8B030D-6E8A-4147-A177-3AD203B41FA5}">
                      <a16:colId xmlns:a16="http://schemas.microsoft.com/office/drawing/2014/main" val="20003"/>
                    </a:ext>
                  </a:extLst>
                </a:gridCol>
                <a:gridCol w="798375">
                  <a:extLst>
                    <a:ext uri="{9D8B030D-6E8A-4147-A177-3AD203B41FA5}">
                      <a16:colId xmlns:a16="http://schemas.microsoft.com/office/drawing/2014/main" val="20004"/>
                    </a:ext>
                  </a:extLst>
                </a:gridCol>
              </a:tblGrid>
              <a:tr h="0">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Model</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variable</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coefficient</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sd</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p-value</a:t>
                      </a:r>
                      <a:endParaRPr sz="1000">
                        <a:solidFill>
                          <a:schemeClr val="lt1"/>
                        </a:solidFill>
                        <a:latin typeface="Georgia"/>
                        <a:ea typeface="Georgia"/>
                        <a:cs typeface="Georgia"/>
                        <a:sym typeface="Georgia"/>
                      </a:endParaRPr>
                    </a:p>
                  </a:txBody>
                  <a:tcPr marL="91425" marR="91425" marT="91425" marB="91425"/>
                </a:tc>
                <a:extLst>
                  <a:ext uri="{0D108BD9-81ED-4DB2-BD59-A6C34878D82A}">
                    <a16:rowId xmlns:a16="http://schemas.microsoft.com/office/drawing/2014/main" val="10000"/>
                  </a:ext>
                </a:extLst>
              </a:tr>
              <a:tr h="429425">
                <a:tc>
                  <a:txBody>
                    <a:bodyPr/>
                    <a:lstStyle/>
                    <a:p>
                      <a:pPr marL="0" lvl="0" indent="0" algn="ctr" rtl="0">
                        <a:spcBef>
                          <a:spcPts val="0"/>
                        </a:spcBef>
                        <a:spcAft>
                          <a:spcPts val="0"/>
                        </a:spcAft>
                        <a:buNone/>
                      </a:pPr>
                      <a:r>
                        <a:rPr lang="en" sz="800">
                          <a:solidFill>
                            <a:schemeClr val="lt1"/>
                          </a:solidFill>
                          <a:latin typeface="Georgia"/>
                          <a:ea typeface="Georgia"/>
                          <a:cs typeface="Georgia"/>
                          <a:sym typeface="Georgia"/>
                        </a:rPr>
                        <a:t>Model 1</a:t>
                      </a:r>
                      <a:endParaRPr sz="8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800">
                          <a:solidFill>
                            <a:schemeClr val="lt1"/>
                          </a:solidFill>
                          <a:latin typeface="Georgia"/>
                          <a:ea typeface="Georgia"/>
                          <a:cs typeface="Georgia"/>
                          <a:sym typeface="Georgia"/>
                        </a:rPr>
                        <a:t>HT-Single Family Residential </a:t>
                      </a:r>
                      <a:endParaRPr sz="800">
                        <a:solidFill>
                          <a:schemeClr val="lt1"/>
                        </a:solidFill>
                        <a:latin typeface="Georgia"/>
                        <a:ea typeface="Georgia"/>
                        <a:cs typeface="Georgia"/>
                        <a:sym typeface="Georgia"/>
                      </a:endParaRPr>
                    </a:p>
                  </a:txBody>
                  <a:tcPr marL="91425" marR="91425" marT="91425" marB="91425"/>
                </a:tc>
                <a:tc>
                  <a:txBody>
                    <a:bodyPr/>
                    <a:lstStyle/>
                    <a:p>
                      <a:pPr marL="0" lvl="0" indent="0" algn="ctr" rtl="0">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144611.995</a:t>
                      </a:r>
                      <a:endParaRPr sz="900">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lvl="0" indent="0" algn="ctr" rtl="0">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14721.228</a:t>
                      </a:r>
                      <a:endParaRPr sz="900">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lvl="0" indent="0" algn="ctr" rtl="0">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&lt; 2e-16 ***</a:t>
                      </a:r>
                      <a:endParaRPr sz="100">
                        <a:latin typeface="Georgia"/>
                        <a:ea typeface="Georgia"/>
                        <a:cs typeface="Georgia"/>
                        <a:sym typeface="Georgia"/>
                      </a:endParaRPr>
                    </a:p>
                  </a:txBody>
                  <a:tcPr marL="91425" marR="91425" marT="91425" marB="91425"/>
                </a:tc>
                <a:extLst>
                  <a:ext uri="{0D108BD9-81ED-4DB2-BD59-A6C34878D82A}">
                    <a16:rowId xmlns:a16="http://schemas.microsoft.com/office/drawing/2014/main" val="10001"/>
                  </a:ext>
                </a:extLst>
              </a:tr>
            </a:tbl>
          </a:graphicData>
        </a:graphic>
      </p:graphicFrame>
      <p:sp>
        <p:nvSpPr>
          <p:cNvPr id="3805" name="Google Shape;3805;p54"/>
          <p:cNvSpPr txBox="1"/>
          <p:nvPr/>
        </p:nvSpPr>
        <p:spPr>
          <a:xfrm>
            <a:off x="4118150" y="3909550"/>
            <a:ext cx="4153800" cy="369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endParaRPr sz="1200">
              <a:solidFill>
                <a:schemeClr val="lt1"/>
              </a:solidFill>
              <a:latin typeface="Georgia"/>
              <a:ea typeface="Georgia"/>
              <a:cs typeface="Georgia"/>
              <a:sym typeface="Georgia"/>
            </a:endParaRPr>
          </a:p>
        </p:txBody>
      </p:sp>
      <p:cxnSp>
        <p:nvCxnSpPr>
          <p:cNvPr id="3806" name="Google Shape;3806;p54"/>
          <p:cNvCxnSpPr/>
          <p:nvPr/>
        </p:nvCxnSpPr>
        <p:spPr>
          <a:xfrm rot="10800000">
            <a:off x="7268575" y="2596075"/>
            <a:ext cx="116400" cy="222300"/>
          </a:xfrm>
          <a:prstGeom prst="straightConnector1">
            <a:avLst/>
          </a:prstGeom>
          <a:noFill/>
          <a:ln w="9525" cap="flat" cmpd="sng">
            <a:solidFill>
              <a:schemeClr val="dk1"/>
            </a:solidFill>
            <a:prstDash val="solid"/>
            <a:round/>
            <a:headEnd type="none" w="med" len="med"/>
            <a:tailEnd type="triangle" w="med" len="med"/>
          </a:ln>
          <a:effectLst>
            <a:outerShdw blurRad="57150" dist="19050" dir="5400000" algn="bl" rotWithShape="0">
              <a:srgbClr val="C82022">
                <a:alpha val="50000"/>
              </a:srgbClr>
            </a:outerShdw>
          </a:effectLst>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810"/>
        <p:cNvGrpSpPr/>
        <p:nvPr/>
      </p:nvGrpSpPr>
      <p:grpSpPr>
        <a:xfrm>
          <a:off x="0" y="0"/>
          <a:ext cx="0" cy="0"/>
          <a:chOff x="0" y="0"/>
          <a:chExt cx="0" cy="0"/>
        </a:xfrm>
      </p:grpSpPr>
      <p:pic>
        <p:nvPicPr>
          <p:cNvPr id="3811" name="Google Shape;3811;p55"/>
          <p:cNvPicPr preferRelativeResize="0"/>
          <p:nvPr/>
        </p:nvPicPr>
        <p:blipFill>
          <a:blip r:embed="rId3">
            <a:alphaModFix/>
          </a:blip>
          <a:stretch>
            <a:fillRect/>
          </a:stretch>
        </p:blipFill>
        <p:spPr>
          <a:xfrm>
            <a:off x="4531725" y="1072050"/>
            <a:ext cx="3936724" cy="2348517"/>
          </a:xfrm>
          <a:prstGeom prst="rect">
            <a:avLst/>
          </a:prstGeom>
          <a:noFill/>
          <a:ln>
            <a:noFill/>
          </a:ln>
        </p:spPr>
      </p:pic>
      <p:pic>
        <p:nvPicPr>
          <p:cNvPr id="3812" name="Google Shape;3812;p55"/>
          <p:cNvPicPr preferRelativeResize="0"/>
          <p:nvPr/>
        </p:nvPicPr>
        <p:blipFill>
          <a:blip r:embed="rId4">
            <a:alphaModFix/>
          </a:blip>
          <a:stretch>
            <a:fillRect/>
          </a:stretch>
        </p:blipFill>
        <p:spPr>
          <a:xfrm>
            <a:off x="575100" y="794950"/>
            <a:ext cx="3599601" cy="4179888"/>
          </a:xfrm>
          <a:prstGeom prst="rect">
            <a:avLst/>
          </a:prstGeom>
          <a:noFill/>
          <a:ln>
            <a:noFill/>
          </a:ln>
        </p:spPr>
      </p:pic>
      <p:sp>
        <p:nvSpPr>
          <p:cNvPr id="3813" name="Google Shape;3813;p55"/>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814" name="Google Shape;3814;p55"/>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815" name="Google Shape;3815;p55"/>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816" name="Google Shape;3816;p55"/>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817" name="Google Shape;3817;p55"/>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818" name="Google Shape;3818;p55"/>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txBox="1">
            <a:spLocks noGrp="1"/>
          </p:cNvSpPr>
          <p:nvPr>
            <p:ph type="ctrTitle" idx="4294967295"/>
          </p:nvPr>
        </p:nvSpPr>
        <p:spPr>
          <a:xfrm>
            <a:off x="575100" y="363850"/>
            <a:ext cx="7265100" cy="4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0335E"/>
                </a:solidFill>
                <a:latin typeface="Alfa Slab One"/>
                <a:ea typeface="Alfa Slab One"/>
                <a:cs typeface="Alfa Slab One"/>
                <a:sym typeface="Alfa Slab One"/>
              </a:rPr>
              <a:t>NYC: Hospital Distance</a:t>
            </a:r>
            <a:endParaRPr sz="1800">
              <a:solidFill>
                <a:srgbClr val="F0335E"/>
              </a:solidFill>
              <a:latin typeface="Alfa Slab One"/>
              <a:ea typeface="Alfa Slab One"/>
              <a:cs typeface="Alfa Slab One"/>
              <a:sym typeface="Alfa Slab One"/>
            </a:endParaRPr>
          </a:p>
        </p:txBody>
      </p:sp>
      <p:graphicFrame>
        <p:nvGraphicFramePr>
          <p:cNvPr id="3820" name="Google Shape;3820;p55"/>
          <p:cNvGraphicFramePr/>
          <p:nvPr/>
        </p:nvGraphicFramePr>
        <p:xfrm>
          <a:off x="4511717" y="3815438"/>
          <a:ext cx="3000000" cy="3000000"/>
        </p:xfrm>
        <a:graphic>
          <a:graphicData uri="http://schemas.openxmlformats.org/drawingml/2006/table">
            <a:tbl>
              <a:tblPr>
                <a:noFill/>
                <a:tableStyleId>{3E029EC1-EF39-4DEF-974E-670A033F8131}</a:tableStyleId>
              </a:tblPr>
              <a:tblGrid>
                <a:gridCol w="586550">
                  <a:extLst>
                    <a:ext uri="{9D8B030D-6E8A-4147-A177-3AD203B41FA5}">
                      <a16:colId xmlns:a16="http://schemas.microsoft.com/office/drawing/2014/main" val="20000"/>
                    </a:ext>
                  </a:extLst>
                </a:gridCol>
                <a:gridCol w="1043925">
                  <a:extLst>
                    <a:ext uri="{9D8B030D-6E8A-4147-A177-3AD203B41FA5}">
                      <a16:colId xmlns:a16="http://schemas.microsoft.com/office/drawing/2014/main" val="20001"/>
                    </a:ext>
                  </a:extLst>
                </a:gridCol>
                <a:gridCol w="799250">
                  <a:extLst>
                    <a:ext uri="{9D8B030D-6E8A-4147-A177-3AD203B41FA5}">
                      <a16:colId xmlns:a16="http://schemas.microsoft.com/office/drawing/2014/main" val="20002"/>
                    </a:ext>
                  </a:extLst>
                </a:gridCol>
                <a:gridCol w="748625">
                  <a:extLst>
                    <a:ext uri="{9D8B030D-6E8A-4147-A177-3AD203B41FA5}">
                      <a16:colId xmlns:a16="http://schemas.microsoft.com/office/drawing/2014/main" val="20003"/>
                    </a:ext>
                  </a:extLst>
                </a:gridCol>
                <a:gridCol w="798375">
                  <a:extLst>
                    <a:ext uri="{9D8B030D-6E8A-4147-A177-3AD203B41FA5}">
                      <a16:colId xmlns:a16="http://schemas.microsoft.com/office/drawing/2014/main" val="20004"/>
                    </a:ext>
                  </a:extLst>
                </a:gridCol>
              </a:tblGrid>
              <a:tr h="0">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Model</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variable</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coefficient</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sd</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p-value</a:t>
                      </a:r>
                      <a:endParaRPr sz="1000">
                        <a:solidFill>
                          <a:schemeClr val="lt1"/>
                        </a:solidFill>
                        <a:latin typeface="Georgia"/>
                        <a:ea typeface="Georgia"/>
                        <a:cs typeface="Georgia"/>
                        <a:sym typeface="Georgia"/>
                      </a:endParaRPr>
                    </a:p>
                  </a:txBody>
                  <a:tcPr marL="91425" marR="91425" marT="91425" marB="91425"/>
                </a:tc>
                <a:extLst>
                  <a:ext uri="{0D108BD9-81ED-4DB2-BD59-A6C34878D82A}">
                    <a16:rowId xmlns:a16="http://schemas.microsoft.com/office/drawing/2014/main" val="10000"/>
                  </a:ext>
                </a:extLst>
              </a:tr>
              <a:tr h="429425">
                <a:tc>
                  <a:txBody>
                    <a:bodyPr/>
                    <a:lstStyle/>
                    <a:p>
                      <a:pPr marL="0" lvl="0" indent="0" algn="ctr" rtl="0">
                        <a:spcBef>
                          <a:spcPts val="0"/>
                        </a:spcBef>
                        <a:spcAft>
                          <a:spcPts val="0"/>
                        </a:spcAft>
                        <a:buNone/>
                      </a:pPr>
                      <a:r>
                        <a:rPr lang="en" sz="800">
                          <a:solidFill>
                            <a:schemeClr val="lt1"/>
                          </a:solidFill>
                          <a:latin typeface="Georgia"/>
                          <a:ea typeface="Georgia"/>
                          <a:cs typeface="Georgia"/>
                          <a:sym typeface="Georgia"/>
                        </a:rPr>
                        <a:t>Model 2</a:t>
                      </a:r>
                      <a:endParaRPr sz="800">
                        <a:solidFill>
                          <a:schemeClr val="lt1"/>
                        </a:solidFill>
                        <a:latin typeface="Georgia"/>
                        <a:ea typeface="Georgia"/>
                        <a:cs typeface="Georgia"/>
                        <a:sym typeface="Georgia"/>
                      </a:endParaRPr>
                    </a:p>
                    <a:p>
                      <a:pPr marL="0" lvl="0" indent="0" algn="ctr" rtl="0">
                        <a:spcBef>
                          <a:spcPts val="0"/>
                        </a:spcBef>
                        <a:spcAft>
                          <a:spcPts val="0"/>
                        </a:spcAft>
                        <a:buNone/>
                      </a:pPr>
                      <a:endParaRPr sz="8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800">
                          <a:solidFill>
                            <a:schemeClr val="lt1"/>
                          </a:solidFill>
                          <a:latin typeface="Georgia"/>
                          <a:ea typeface="Georgia"/>
                          <a:cs typeface="Georgia"/>
                          <a:sym typeface="Georgia"/>
                        </a:rPr>
                        <a:t>Hospital</a:t>
                      </a:r>
                      <a:br>
                        <a:rPr lang="en" sz="800">
                          <a:solidFill>
                            <a:schemeClr val="lt1"/>
                          </a:solidFill>
                          <a:latin typeface="Georgia"/>
                          <a:ea typeface="Georgia"/>
                          <a:cs typeface="Georgia"/>
                          <a:sym typeface="Georgia"/>
                        </a:rPr>
                      </a:br>
                      <a:r>
                        <a:rPr lang="en" sz="800">
                          <a:solidFill>
                            <a:schemeClr val="lt1"/>
                          </a:solidFill>
                          <a:latin typeface="Georgia"/>
                          <a:ea typeface="Georgia"/>
                          <a:cs typeface="Georgia"/>
                          <a:sym typeface="Georgia"/>
                        </a:rPr>
                        <a:t>Distance</a:t>
                      </a:r>
                      <a:endParaRPr sz="800">
                        <a:solidFill>
                          <a:schemeClr val="lt1"/>
                        </a:solidFill>
                        <a:latin typeface="Georgia"/>
                        <a:ea typeface="Georgia"/>
                        <a:cs typeface="Georgia"/>
                        <a:sym typeface="Georgia"/>
                      </a:endParaRPr>
                    </a:p>
                  </a:txBody>
                  <a:tcPr marL="91425" marR="91425" marT="91425" marB="91425"/>
                </a:tc>
                <a:tc>
                  <a:txBody>
                    <a:bodyPr/>
                    <a:lstStyle/>
                    <a:p>
                      <a:pPr marL="0" lvl="0" indent="0" algn="ctr" rtl="0">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26.656</a:t>
                      </a:r>
                      <a:endParaRPr sz="900">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lvl="0" indent="0" algn="ctr" rtl="0">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11.972</a:t>
                      </a:r>
                      <a:endParaRPr sz="900">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lvl="0" indent="0" algn="ctr" rtl="0">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0.026415 *</a:t>
                      </a:r>
                      <a:endParaRPr sz="100">
                        <a:latin typeface="Georgia"/>
                        <a:ea typeface="Georgia"/>
                        <a:cs typeface="Georgia"/>
                        <a:sym typeface="Georgia"/>
                      </a:endParaRPr>
                    </a:p>
                  </a:txBody>
                  <a:tcPr marL="91425" marR="91425" marT="91425" marB="91425"/>
                </a:tc>
                <a:extLst>
                  <a:ext uri="{0D108BD9-81ED-4DB2-BD59-A6C34878D82A}">
                    <a16:rowId xmlns:a16="http://schemas.microsoft.com/office/drawing/2014/main" val="10001"/>
                  </a:ext>
                </a:extLst>
              </a:tr>
            </a:tbl>
          </a:graphicData>
        </a:graphic>
      </p:graphicFrame>
      <p:sp>
        <p:nvSpPr>
          <p:cNvPr id="3821" name="Google Shape;3821;p55"/>
          <p:cNvSpPr txBox="1"/>
          <p:nvPr/>
        </p:nvSpPr>
        <p:spPr>
          <a:xfrm>
            <a:off x="3008454" y="702636"/>
            <a:ext cx="1154962" cy="369421"/>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200" b="1">
                <a:solidFill>
                  <a:schemeClr val="dk1"/>
                </a:solidFill>
                <a:latin typeface="Proxima Nova"/>
                <a:ea typeface="Proxima Nova"/>
                <a:cs typeface="Proxima Nova"/>
                <a:sym typeface="Proxima Nova"/>
              </a:rPr>
              <a:t>New York City</a:t>
            </a:r>
            <a:endParaRPr sz="1200" b="1">
              <a:solidFill>
                <a:schemeClr val="dk1"/>
              </a:solidFill>
              <a:latin typeface="Proxima Nova"/>
              <a:ea typeface="Proxima Nova"/>
              <a:cs typeface="Proxima Nova"/>
              <a:sym typeface="Proxima Nova"/>
            </a:endParaRPr>
          </a:p>
        </p:txBody>
      </p:sp>
      <p:grpSp>
        <p:nvGrpSpPr>
          <p:cNvPr id="3822" name="Google Shape;3822;p55"/>
          <p:cNvGrpSpPr/>
          <p:nvPr/>
        </p:nvGrpSpPr>
        <p:grpSpPr>
          <a:xfrm>
            <a:off x="536316" y="702664"/>
            <a:ext cx="1011502" cy="261327"/>
            <a:chOff x="1156401" y="887350"/>
            <a:chExt cx="845348" cy="218400"/>
          </a:xfrm>
        </p:grpSpPr>
        <p:pic>
          <p:nvPicPr>
            <p:cNvPr id="3823" name="Google Shape;3823;p55"/>
            <p:cNvPicPr preferRelativeResize="0"/>
            <p:nvPr/>
          </p:nvPicPr>
          <p:blipFill rotWithShape="1">
            <a:blip r:embed="rId5">
              <a:alphaModFix/>
            </a:blip>
            <a:srcRect l="7518"/>
            <a:stretch/>
          </p:blipFill>
          <p:spPr>
            <a:xfrm rot="5400000">
              <a:off x="1478350" y="606300"/>
              <a:ext cx="177500" cy="821399"/>
            </a:xfrm>
            <a:prstGeom prst="rect">
              <a:avLst/>
            </a:prstGeom>
            <a:noFill/>
            <a:ln>
              <a:noFill/>
            </a:ln>
          </p:spPr>
        </p:pic>
        <p:sp>
          <p:nvSpPr>
            <p:cNvPr id="3824" name="Google Shape;3824;p55"/>
            <p:cNvSpPr txBox="1"/>
            <p:nvPr/>
          </p:nvSpPr>
          <p:spPr>
            <a:xfrm>
              <a:off x="1180349" y="887350"/>
              <a:ext cx="821400" cy="21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chemeClr val="lt1"/>
                  </a:solidFill>
                  <a:latin typeface="Proxima Nova"/>
                  <a:ea typeface="Proxima Nova"/>
                  <a:cs typeface="Proxima Nova"/>
                  <a:sym typeface="Proxima Nova"/>
                </a:rPr>
                <a:t>Low                 </a:t>
              </a:r>
              <a:r>
                <a:rPr lang="en" sz="600" b="1">
                  <a:solidFill>
                    <a:schemeClr val="dk1"/>
                  </a:solidFill>
                  <a:latin typeface="Proxima Nova"/>
                  <a:ea typeface="Proxima Nova"/>
                  <a:cs typeface="Proxima Nova"/>
                  <a:sym typeface="Proxima Nova"/>
                </a:rPr>
                <a:t>High</a:t>
              </a:r>
              <a:endParaRPr sz="600" b="1">
                <a:solidFill>
                  <a:schemeClr val="dk1"/>
                </a:solidFill>
                <a:latin typeface="Proxima Nova"/>
                <a:ea typeface="Proxima Nova"/>
                <a:cs typeface="Proxima Nova"/>
                <a:sym typeface="Proxima Nova"/>
              </a:endParaRPr>
            </a:p>
          </p:txBody>
        </p:sp>
      </p:grpSp>
      <p:sp>
        <p:nvSpPr>
          <p:cNvPr id="3825" name="Google Shape;3825;p55"/>
          <p:cNvSpPr txBox="1"/>
          <p:nvPr/>
        </p:nvSpPr>
        <p:spPr>
          <a:xfrm>
            <a:off x="503625" y="870100"/>
            <a:ext cx="16083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b="1">
                <a:solidFill>
                  <a:schemeClr val="dk1"/>
                </a:solidFill>
                <a:latin typeface="Proxima Nova"/>
                <a:ea typeface="Proxima Nova"/>
                <a:cs typeface="Proxima Nova"/>
                <a:sym typeface="Proxima Nova"/>
              </a:rPr>
              <a:t>Hospital Distance</a:t>
            </a:r>
            <a:endParaRPr sz="600" b="1">
              <a:solidFill>
                <a:schemeClr val="dk1"/>
              </a:solidFill>
              <a:latin typeface="Proxima Nova"/>
              <a:ea typeface="Proxima Nova"/>
              <a:cs typeface="Proxima Nova"/>
              <a:sym typeface="Proxima Nova"/>
            </a:endParaRPr>
          </a:p>
        </p:txBody>
      </p:sp>
      <p:sp>
        <p:nvSpPr>
          <p:cNvPr id="3826" name="Google Shape;3826;p55"/>
          <p:cNvSpPr txBox="1"/>
          <p:nvPr/>
        </p:nvSpPr>
        <p:spPr>
          <a:xfrm>
            <a:off x="1158985" y="3405775"/>
            <a:ext cx="7101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solidFill>
                  <a:srgbClr val="435D74"/>
                </a:solidFill>
                <a:latin typeface="Proxima Nova"/>
                <a:ea typeface="Proxima Nova"/>
                <a:cs typeface="Proxima Nova"/>
                <a:sym typeface="Proxima Nova"/>
              </a:rPr>
              <a:t>Borough Park</a:t>
            </a:r>
            <a:endParaRPr sz="900" b="1">
              <a:solidFill>
                <a:srgbClr val="435D74"/>
              </a:solidFill>
              <a:latin typeface="Proxima Nova"/>
              <a:ea typeface="Proxima Nova"/>
              <a:cs typeface="Proxima Nova"/>
              <a:sym typeface="Proxima Nova"/>
            </a:endParaRPr>
          </a:p>
        </p:txBody>
      </p:sp>
      <p:sp>
        <p:nvSpPr>
          <p:cNvPr id="3827" name="Google Shape;3827;p55"/>
          <p:cNvSpPr txBox="1"/>
          <p:nvPr/>
        </p:nvSpPr>
        <p:spPr>
          <a:xfrm>
            <a:off x="1254535" y="4020775"/>
            <a:ext cx="857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solidFill>
                  <a:srgbClr val="C82022"/>
                </a:solidFill>
                <a:latin typeface="Proxima Nova"/>
                <a:ea typeface="Proxima Nova"/>
                <a:cs typeface="Proxima Nova"/>
                <a:sym typeface="Proxima Nova"/>
              </a:rPr>
              <a:t>Bensonhurst</a:t>
            </a:r>
            <a:endParaRPr sz="900" b="1">
              <a:solidFill>
                <a:srgbClr val="C82022"/>
              </a:solidFill>
              <a:latin typeface="Proxima Nova"/>
              <a:ea typeface="Proxima Nova"/>
              <a:cs typeface="Proxima Nova"/>
              <a:sym typeface="Proxima Nova"/>
            </a:endParaRPr>
          </a:p>
        </p:txBody>
      </p:sp>
      <p:sp>
        <p:nvSpPr>
          <p:cNvPr id="3828" name="Google Shape;3828;p55"/>
          <p:cNvSpPr txBox="1"/>
          <p:nvPr/>
        </p:nvSpPr>
        <p:spPr>
          <a:xfrm>
            <a:off x="2505810" y="3279850"/>
            <a:ext cx="857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solidFill>
                  <a:srgbClr val="435D74"/>
                </a:solidFill>
                <a:latin typeface="Proxima Nova"/>
                <a:ea typeface="Proxima Nova"/>
                <a:cs typeface="Proxima Nova"/>
                <a:sym typeface="Proxima Nova"/>
              </a:rPr>
              <a:t>Brownsville</a:t>
            </a:r>
            <a:endParaRPr sz="900" b="1">
              <a:solidFill>
                <a:srgbClr val="435D74"/>
              </a:solidFill>
              <a:latin typeface="Proxima Nova"/>
              <a:ea typeface="Proxima Nova"/>
              <a:cs typeface="Proxima Nova"/>
              <a:sym typeface="Proxima Nova"/>
            </a:endParaRPr>
          </a:p>
        </p:txBody>
      </p:sp>
      <p:sp>
        <p:nvSpPr>
          <p:cNvPr id="3829" name="Google Shape;3829;p55"/>
          <p:cNvSpPr txBox="1"/>
          <p:nvPr/>
        </p:nvSpPr>
        <p:spPr>
          <a:xfrm>
            <a:off x="2814800" y="1471222"/>
            <a:ext cx="857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solidFill>
                  <a:srgbClr val="435D74"/>
                </a:solidFill>
                <a:latin typeface="Proxima Nova"/>
                <a:ea typeface="Proxima Nova"/>
                <a:cs typeface="Proxima Nova"/>
                <a:sym typeface="Proxima Nova"/>
              </a:rPr>
              <a:t>The Bronx</a:t>
            </a:r>
            <a:endParaRPr sz="900" b="1">
              <a:solidFill>
                <a:srgbClr val="435D74"/>
              </a:solidFill>
              <a:latin typeface="Proxima Nova"/>
              <a:ea typeface="Proxima Nova"/>
              <a:cs typeface="Proxima Nova"/>
              <a:sym typeface="Proxima Nova"/>
            </a:endParaRPr>
          </a:p>
        </p:txBody>
      </p:sp>
      <p:sp>
        <p:nvSpPr>
          <p:cNvPr id="3830" name="Google Shape;3830;p55"/>
          <p:cNvSpPr txBox="1"/>
          <p:nvPr/>
        </p:nvSpPr>
        <p:spPr>
          <a:xfrm>
            <a:off x="1636835" y="1471213"/>
            <a:ext cx="8574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1">
                <a:solidFill>
                  <a:srgbClr val="E76A28"/>
                </a:solidFill>
                <a:latin typeface="Proxima Nova"/>
                <a:ea typeface="Proxima Nova"/>
                <a:cs typeface="Proxima Nova"/>
                <a:sym typeface="Proxima Nova"/>
              </a:rPr>
              <a:t>Inwood</a:t>
            </a:r>
            <a:endParaRPr sz="1000" b="1">
              <a:solidFill>
                <a:srgbClr val="E76A28"/>
              </a:solidFill>
              <a:latin typeface="Proxima Nova"/>
              <a:ea typeface="Proxima Nova"/>
              <a:cs typeface="Proxima Nova"/>
              <a:sym typeface="Proxima Nova"/>
            </a:endParaRPr>
          </a:p>
        </p:txBody>
      </p:sp>
      <p:sp>
        <p:nvSpPr>
          <p:cNvPr id="3831" name="Google Shape;3831;p55"/>
          <p:cNvSpPr txBox="1"/>
          <p:nvPr/>
        </p:nvSpPr>
        <p:spPr>
          <a:xfrm>
            <a:off x="2952435" y="3951463"/>
            <a:ext cx="857400" cy="492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1">
                <a:solidFill>
                  <a:srgbClr val="435D74"/>
                </a:solidFill>
                <a:latin typeface="Proxima Nova"/>
                <a:ea typeface="Proxima Nova"/>
                <a:cs typeface="Proxima Nova"/>
                <a:sym typeface="Proxima Nova"/>
              </a:rPr>
              <a:t>Broad Channel</a:t>
            </a:r>
            <a:endParaRPr sz="1000" b="1">
              <a:solidFill>
                <a:srgbClr val="435D74"/>
              </a:solidFill>
              <a:latin typeface="Proxima Nova"/>
              <a:ea typeface="Proxima Nova"/>
              <a:cs typeface="Proxima Nova"/>
              <a:sym typeface="Proxima Nova"/>
            </a:endParaRPr>
          </a:p>
        </p:txBody>
      </p:sp>
      <p:sp>
        <p:nvSpPr>
          <p:cNvPr id="3832" name="Google Shape;3832;p55"/>
          <p:cNvSpPr txBox="1"/>
          <p:nvPr/>
        </p:nvSpPr>
        <p:spPr>
          <a:xfrm>
            <a:off x="2355735" y="1851100"/>
            <a:ext cx="857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solidFill>
                  <a:srgbClr val="0000FF"/>
                </a:solidFill>
                <a:latin typeface="Proxima Nova"/>
                <a:ea typeface="Proxima Nova"/>
                <a:cs typeface="Proxima Nova"/>
                <a:sym typeface="Proxima Nova"/>
              </a:rPr>
              <a:t>Concourse</a:t>
            </a:r>
            <a:endParaRPr sz="900" b="1">
              <a:solidFill>
                <a:srgbClr val="0000FF"/>
              </a:solidFill>
              <a:latin typeface="Proxima Nova"/>
              <a:ea typeface="Proxima Nova"/>
              <a:cs typeface="Proxima Nova"/>
              <a:sym typeface="Proxima Nova"/>
            </a:endParaRPr>
          </a:p>
        </p:txBody>
      </p:sp>
      <p:sp>
        <p:nvSpPr>
          <p:cNvPr id="3833" name="Google Shape;3833;p55"/>
          <p:cNvSpPr txBox="1"/>
          <p:nvPr/>
        </p:nvSpPr>
        <p:spPr>
          <a:xfrm>
            <a:off x="2355725" y="1245500"/>
            <a:ext cx="6528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solidFill>
                  <a:srgbClr val="435D74"/>
                </a:solidFill>
                <a:latin typeface="Proxima Nova"/>
                <a:ea typeface="Proxima Nova"/>
                <a:cs typeface="Proxima Nova"/>
                <a:sym typeface="Proxima Nova"/>
              </a:rPr>
              <a:t>Fordham</a:t>
            </a:r>
            <a:endParaRPr sz="900" b="1">
              <a:solidFill>
                <a:srgbClr val="435D74"/>
              </a:solidFill>
              <a:latin typeface="Proxima Nova"/>
              <a:ea typeface="Proxima Nova"/>
              <a:cs typeface="Proxima Nova"/>
              <a:sym typeface="Proxima Nova"/>
            </a:endParaRPr>
          </a:p>
        </p:txBody>
      </p:sp>
      <p:sp>
        <p:nvSpPr>
          <p:cNvPr id="3834" name="Google Shape;3834;p55"/>
          <p:cNvSpPr txBox="1"/>
          <p:nvPr/>
        </p:nvSpPr>
        <p:spPr>
          <a:xfrm>
            <a:off x="5166625" y="2890450"/>
            <a:ext cx="652800" cy="3894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 b="1">
                <a:solidFill>
                  <a:srgbClr val="C82022"/>
                </a:solidFill>
                <a:latin typeface="Proxima Nova"/>
                <a:ea typeface="Proxima Nova"/>
                <a:cs typeface="Proxima Nova"/>
                <a:sym typeface="Proxima Nova"/>
              </a:rPr>
              <a:t>Bensonhurst</a:t>
            </a:r>
            <a:endParaRPr sz="600" b="1">
              <a:solidFill>
                <a:srgbClr val="C82022"/>
              </a:solidFill>
              <a:latin typeface="Proxima Nova"/>
              <a:ea typeface="Proxima Nova"/>
              <a:cs typeface="Proxima Nova"/>
              <a:sym typeface="Proxima Nova"/>
            </a:endParaRPr>
          </a:p>
        </p:txBody>
      </p:sp>
      <p:sp>
        <p:nvSpPr>
          <p:cNvPr id="3835" name="Google Shape;3835;p55"/>
          <p:cNvSpPr txBox="1"/>
          <p:nvPr/>
        </p:nvSpPr>
        <p:spPr>
          <a:xfrm>
            <a:off x="6477775" y="2900500"/>
            <a:ext cx="652800" cy="3693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00" b="1">
                <a:solidFill>
                  <a:srgbClr val="E76A28"/>
                </a:solidFill>
                <a:latin typeface="Proxima Nova"/>
                <a:ea typeface="Proxima Nova"/>
                <a:cs typeface="Proxima Nova"/>
                <a:sym typeface="Proxima Nova"/>
              </a:rPr>
              <a:t>Inwood</a:t>
            </a:r>
            <a:endParaRPr sz="700" b="1">
              <a:solidFill>
                <a:srgbClr val="E76A28"/>
              </a:solidFill>
              <a:latin typeface="Proxima Nova"/>
              <a:ea typeface="Proxima Nova"/>
              <a:cs typeface="Proxima Nova"/>
              <a:sym typeface="Proxima Nova"/>
            </a:endParaRPr>
          </a:p>
        </p:txBody>
      </p:sp>
      <p:sp>
        <p:nvSpPr>
          <p:cNvPr id="3836" name="Google Shape;3836;p55"/>
          <p:cNvSpPr txBox="1"/>
          <p:nvPr/>
        </p:nvSpPr>
        <p:spPr>
          <a:xfrm>
            <a:off x="7349250" y="2900500"/>
            <a:ext cx="652800" cy="3693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00" b="1">
                <a:solidFill>
                  <a:srgbClr val="0000FF"/>
                </a:solidFill>
                <a:latin typeface="Proxima Nova"/>
                <a:ea typeface="Proxima Nova"/>
                <a:cs typeface="Proxima Nova"/>
                <a:sym typeface="Proxima Nova"/>
              </a:rPr>
              <a:t>Concourse</a:t>
            </a:r>
            <a:endParaRPr sz="700" b="1">
              <a:solidFill>
                <a:srgbClr val="0000FF"/>
              </a:solidFill>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40"/>
        <p:cNvGrpSpPr/>
        <p:nvPr/>
      </p:nvGrpSpPr>
      <p:grpSpPr>
        <a:xfrm>
          <a:off x="0" y="0"/>
          <a:ext cx="0" cy="0"/>
          <a:chOff x="0" y="0"/>
          <a:chExt cx="0" cy="0"/>
        </a:xfrm>
      </p:grpSpPr>
      <p:pic>
        <p:nvPicPr>
          <p:cNvPr id="3841" name="Google Shape;3841;p56"/>
          <p:cNvPicPr preferRelativeResize="0"/>
          <p:nvPr/>
        </p:nvPicPr>
        <p:blipFill rotWithShape="1">
          <a:blip r:embed="rId3">
            <a:alphaModFix/>
          </a:blip>
          <a:srcRect r="3614"/>
          <a:stretch/>
        </p:blipFill>
        <p:spPr>
          <a:xfrm>
            <a:off x="551725" y="796850"/>
            <a:ext cx="3622976" cy="4178450"/>
          </a:xfrm>
          <a:prstGeom prst="rect">
            <a:avLst/>
          </a:prstGeom>
          <a:noFill/>
          <a:ln>
            <a:noFill/>
          </a:ln>
        </p:spPr>
      </p:pic>
      <p:sp>
        <p:nvSpPr>
          <p:cNvPr id="3842" name="Google Shape;3842;p56"/>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843" name="Google Shape;3843;p56"/>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844" name="Google Shape;3844;p56"/>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845" name="Google Shape;3845;p56"/>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846" name="Google Shape;3846;p56"/>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847" name="Google Shape;3847;p56"/>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6"/>
          <p:cNvSpPr txBox="1">
            <a:spLocks noGrp="1"/>
          </p:cNvSpPr>
          <p:nvPr>
            <p:ph type="ctrTitle" idx="4294967295"/>
          </p:nvPr>
        </p:nvSpPr>
        <p:spPr>
          <a:xfrm>
            <a:off x="575100" y="363850"/>
            <a:ext cx="7265100" cy="43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F0335E"/>
                </a:solidFill>
                <a:latin typeface="Alfa Slab One"/>
                <a:ea typeface="Alfa Slab One"/>
                <a:cs typeface="Alfa Slab One"/>
                <a:sym typeface="Alfa Slab One"/>
              </a:rPr>
              <a:t>Los Angeles: Commercial Ambiance (Food &amp; Beverage)</a:t>
            </a:r>
            <a:endParaRPr sz="1800">
              <a:solidFill>
                <a:srgbClr val="F0335E"/>
              </a:solidFill>
              <a:latin typeface="Alfa Slab One"/>
              <a:ea typeface="Alfa Slab One"/>
              <a:cs typeface="Alfa Slab One"/>
              <a:sym typeface="Alfa Slab One"/>
            </a:endParaRPr>
          </a:p>
        </p:txBody>
      </p:sp>
      <p:graphicFrame>
        <p:nvGraphicFramePr>
          <p:cNvPr id="3849" name="Google Shape;3849;p56"/>
          <p:cNvGraphicFramePr/>
          <p:nvPr/>
        </p:nvGraphicFramePr>
        <p:xfrm>
          <a:off x="4568380" y="3762675"/>
          <a:ext cx="3000000" cy="3000000"/>
        </p:xfrm>
        <a:graphic>
          <a:graphicData uri="http://schemas.openxmlformats.org/drawingml/2006/table">
            <a:tbl>
              <a:tblPr>
                <a:noFill/>
                <a:tableStyleId>{3E029EC1-EF39-4DEF-974E-670A033F8131}</a:tableStyleId>
              </a:tblPr>
              <a:tblGrid>
                <a:gridCol w="605750">
                  <a:extLst>
                    <a:ext uri="{9D8B030D-6E8A-4147-A177-3AD203B41FA5}">
                      <a16:colId xmlns:a16="http://schemas.microsoft.com/office/drawing/2014/main" val="20000"/>
                    </a:ext>
                  </a:extLst>
                </a:gridCol>
                <a:gridCol w="984700">
                  <a:extLst>
                    <a:ext uri="{9D8B030D-6E8A-4147-A177-3AD203B41FA5}">
                      <a16:colId xmlns:a16="http://schemas.microsoft.com/office/drawing/2014/main" val="20001"/>
                    </a:ext>
                  </a:extLst>
                </a:gridCol>
                <a:gridCol w="799250">
                  <a:extLst>
                    <a:ext uri="{9D8B030D-6E8A-4147-A177-3AD203B41FA5}">
                      <a16:colId xmlns:a16="http://schemas.microsoft.com/office/drawing/2014/main" val="20002"/>
                    </a:ext>
                  </a:extLst>
                </a:gridCol>
                <a:gridCol w="701250">
                  <a:extLst>
                    <a:ext uri="{9D8B030D-6E8A-4147-A177-3AD203B41FA5}">
                      <a16:colId xmlns:a16="http://schemas.microsoft.com/office/drawing/2014/main" val="20003"/>
                    </a:ext>
                  </a:extLst>
                </a:gridCol>
                <a:gridCol w="845750">
                  <a:extLst>
                    <a:ext uri="{9D8B030D-6E8A-4147-A177-3AD203B41FA5}">
                      <a16:colId xmlns:a16="http://schemas.microsoft.com/office/drawing/2014/main" val="20004"/>
                    </a:ext>
                  </a:extLst>
                </a:gridCol>
              </a:tblGrid>
              <a:tr h="0">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Model</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variable</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coefficient</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sd</a:t>
                      </a:r>
                      <a:endParaRPr sz="10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1000">
                          <a:solidFill>
                            <a:schemeClr val="lt1"/>
                          </a:solidFill>
                          <a:latin typeface="Georgia"/>
                          <a:ea typeface="Georgia"/>
                          <a:cs typeface="Georgia"/>
                          <a:sym typeface="Georgia"/>
                        </a:rPr>
                        <a:t>p-value</a:t>
                      </a:r>
                      <a:endParaRPr sz="1000">
                        <a:solidFill>
                          <a:schemeClr val="lt1"/>
                        </a:solidFill>
                        <a:latin typeface="Georgia"/>
                        <a:ea typeface="Georgia"/>
                        <a:cs typeface="Georgia"/>
                        <a:sym typeface="Georgia"/>
                      </a:endParaRPr>
                    </a:p>
                  </a:txBody>
                  <a:tcPr marL="91425" marR="91425" marT="91425" marB="91425"/>
                </a:tc>
                <a:extLst>
                  <a:ext uri="{0D108BD9-81ED-4DB2-BD59-A6C34878D82A}">
                    <a16:rowId xmlns:a16="http://schemas.microsoft.com/office/drawing/2014/main" val="10000"/>
                  </a:ext>
                </a:extLst>
              </a:tr>
              <a:tr h="429425">
                <a:tc>
                  <a:txBody>
                    <a:bodyPr/>
                    <a:lstStyle/>
                    <a:p>
                      <a:pPr marL="0" lvl="0" indent="0" algn="ctr" rtl="0">
                        <a:spcBef>
                          <a:spcPts val="0"/>
                        </a:spcBef>
                        <a:spcAft>
                          <a:spcPts val="0"/>
                        </a:spcAft>
                        <a:buNone/>
                      </a:pPr>
                      <a:r>
                        <a:rPr lang="en" sz="800">
                          <a:solidFill>
                            <a:schemeClr val="lt1"/>
                          </a:solidFill>
                          <a:latin typeface="Georgia"/>
                          <a:ea typeface="Georgia"/>
                          <a:cs typeface="Georgia"/>
                          <a:sym typeface="Georgia"/>
                        </a:rPr>
                        <a:t>Model 3</a:t>
                      </a:r>
                      <a:endParaRPr sz="800">
                        <a:solidFill>
                          <a:schemeClr val="lt1"/>
                        </a:solidFill>
                        <a:latin typeface="Georgia"/>
                        <a:ea typeface="Georgia"/>
                        <a:cs typeface="Georgia"/>
                        <a:sym typeface="Georgia"/>
                      </a:endParaRPr>
                    </a:p>
                  </a:txBody>
                  <a:tcPr marL="91425" marR="91425" marT="91425" marB="91425"/>
                </a:tc>
                <a:tc>
                  <a:txBody>
                    <a:bodyPr/>
                    <a:lstStyle/>
                    <a:p>
                      <a:pPr marL="0" lvl="0" indent="0" algn="ctr" rtl="0">
                        <a:spcBef>
                          <a:spcPts val="0"/>
                        </a:spcBef>
                        <a:spcAft>
                          <a:spcPts val="0"/>
                        </a:spcAft>
                        <a:buNone/>
                      </a:pPr>
                      <a:r>
                        <a:rPr lang="en" sz="800">
                          <a:solidFill>
                            <a:schemeClr val="lt1"/>
                          </a:solidFill>
                          <a:latin typeface="Georgia"/>
                          <a:ea typeface="Georgia"/>
                          <a:cs typeface="Georgia"/>
                          <a:sym typeface="Georgia"/>
                        </a:rPr>
                        <a:t>Food &amp; Beverage</a:t>
                      </a:r>
                      <a:br>
                        <a:rPr lang="en" sz="800">
                          <a:solidFill>
                            <a:schemeClr val="lt1"/>
                          </a:solidFill>
                          <a:latin typeface="Georgia"/>
                          <a:ea typeface="Georgia"/>
                          <a:cs typeface="Georgia"/>
                          <a:sym typeface="Georgia"/>
                        </a:rPr>
                      </a:br>
                      <a:r>
                        <a:rPr lang="en" sz="800">
                          <a:solidFill>
                            <a:schemeClr val="lt1"/>
                          </a:solidFill>
                          <a:latin typeface="Georgia"/>
                          <a:ea typeface="Georgia"/>
                          <a:cs typeface="Georgia"/>
                          <a:sym typeface="Georgia"/>
                        </a:rPr>
                        <a:t>Count</a:t>
                      </a:r>
                      <a:endParaRPr sz="800">
                        <a:solidFill>
                          <a:schemeClr val="lt1"/>
                        </a:solidFill>
                        <a:latin typeface="Georgia"/>
                        <a:ea typeface="Georgia"/>
                        <a:cs typeface="Georgia"/>
                        <a:sym typeface="Georgia"/>
                      </a:endParaRPr>
                    </a:p>
                  </a:txBody>
                  <a:tcPr marL="91425" marR="91425" marT="91425" marB="91425"/>
                </a:tc>
                <a:tc>
                  <a:txBody>
                    <a:bodyPr/>
                    <a:lstStyle/>
                    <a:p>
                      <a:pPr marL="0" lvl="0" indent="0" algn="ctr" rtl="0">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20880.05</a:t>
                      </a:r>
                      <a:endParaRPr sz="900">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lvl="0" indent="0" algn="ctr" rtl="0">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7094.28</a:t>
                      </a:r>
                      <a:endParaRPr sz="900">
                        <a:solidFill>
                          <a:schemeClr val="dk1"/>
                        </a:solidFill>
                        <a:highlight>
                          <a:srgbClr val="FFFFFF"/>
                        </a:highlight>
                        <a:latin typeface="Georgia"/>
                        <a:ea typeface="Georgia"/>
                        <a:cs typeface="Georgia"/>
                        <a:sym typeface="Georgia"/>
                      </a:endParaRPr>
                    </a:p>
                  </a:txBody>
                  <a:tcPr marL="91425" marR="91425" marT="91425" marB="91425"/>
                </a:tc>
                <a:tc>
                  <a:txBody>
                    <a:bodyPr/>
                    <a:lstStyle/>
                    <a:p>
                      <a:pPr marL="0" lvl="0" indent="0" algn="ctr" rtl="0">
                        <a:lnSpc>
                          <a:spcPct val="145000"/>
                        </a:lnSpc>
                        <a:spcBef>
                          <a:spcPts val="0"/>
                        </a:spcBef>
                        <a:spcAft>
                          <a:spcPts val="0"/>
                        </a:spcAft>
                        <a:buNone/>
                      </a:pPr>
                      <a:r>
                        <a:rPr lang="en" sz="900">
                          <a:solidFill>
                            <a:schemeClr val="dk1"/>
                          </a:solidFill>
                          <a:highlight>
                            <a:srgbClr val="FFFFFF"/>
                          </a:highlight>
                          <a:latin typeface="Georgia"/>
                          <a:ea typeface="Georgia"/>
                          <a:cs typeface="Georgia"/>
                          <a:sym typeface="Georgia"/>
                        </a:rPr>
                        <a:t>0.003497 **</a:t>
                      </a:r>
                      <a:endParaRPr sz="100">
                        <a:latin typeface="Georgia"/>
                        <a:ea typeface="Georgia"/>
                        <a:cs typeface="Georgia"/>
                        <a:sym typeface="Georgia"/>
                      </a:endParaRPr>
                    </a:p>
                  </a:txBody>
                  <a:tcPr marL="91425" marR="91425" marT="91425" marB="91425"/>
                </a:tc>
                <a:extLst>
                  <a:ext uri="{0D108BD9-81ED-4DB2-BD59-A6C34878D82A}">
                    <a16:rowId xmlns:a16="http://schemas.microsoft.com/office/drawing/2014/main" val="10001"/>
                  </a:ext>
                </a:extLst>
              </a:tr>
            </a:tbl>
          </a:graphicData>
        </a:graphic>
      </p:graphicFrame>
      <p:cxnSp>
        <p:nvCxnSpPr>
          <p:cNvPr id="3850" name="Google Shape;3850;p56"/>
          <p:cNvCxnSpPr/>
          <p:nvPr/>
        </p:nvCxnSpPr>
        <p:spPr>
          <a:xfrm rot="10800000">
            <a:off x="7222775" y="2598975"/>
            <a:ext cx="116400" cy="222300"/>
          </a:xfrm>
          <a:prstGeom prst="straightConnector1">
            <a:avLst/>
          </a:prstGeom>
          <a:noFill/>
          <a:ln w="9525" cap="flat" cmpd="sng">
            <a:solidFill>
              <a:schemeClr val="dk1"/>
            </a:solidFill>
            <a:prstDash val="solid"/>
            <a:round/>
            <a:headEnd type="none" w="med" len="med"/>
            <a:tailEnd type="triangle" w="med" len="med"/>
          </a:ln>
          <a:effectLst>
            <a:outerShdw blurRad="57150" dist="19050" dir="5400000" algn="bl" rotWithShape="0">
              <a:srgbClr val="C82022">
                <a:alpha val="50000"/>
              </a:srgbClr>
            </a:outerShdw>
          </a:effectLst>
        </p:spPr>
      </p:cxnSp>
      <p:sp>
        <p:nvSpPr>
          <p:cNvPr id="3851" name="Google Shape;3851;p56"/>
          <p:cNvSpPr txBox="1"/>
          <p:nvPr/>
        </p:nvSpPr>
        <p:spPr>
          <a:xfrm>
            <a:off x="3008454" y="702636"/>
            <a:ext cx="1155000" cy="3693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200" b="1">
                <a:solidFill>
                  <a:schemeClr val="dk1"/>
                </a:solidFill>
                <a:latin typeface="Proxima Nova"/>
                <a:ea typeface="Proxima Nova"/>
                <a:cs typeface="Proxima Nova"/>
                <a:sym typeface="Proxima Nova"/>
              </a:rPr>
              <a:t>Los Angeles</a:t>
            </a:r>
            <a:endParaRPr sz="1200" b="1">
              <a:solidFill>
                <a:schemeClr val="dk1"/>
              </a:solidFill>
              <a:latin typeface="Proxima Nova"/>
              <a:ea typeface="Proxima Nova"/>
              <a:cs typeface="Proxima Nova"/>
              <a:sym typeface="Proxima Nova"/>
            </a:endParaRPr>
          </a:p>
        </p:txBody>
      </p:sp>
      <p:grpSp>
        <p:nvGrpSpPr>
          <p:cNvPr id="3852" name="Google Shape;3852;p56"/>
          <p:cNvGrpSpPr/>
          <p:nvPr/>
        </p:nvGrpSpPr>
        <p:grpSpPr>
          <a:xfrm>
            <a:off x="536372" y="702708"/>
            <a:ext cx="1011544" cy="261337"/>
            <a:chOff x="1156401" y="887350"/>
            <a:chExt cx="845348" cy="218400"/>
          </a:xfrm>
        </p:grpSpPr>
        <p:pic>
          <p:nvPicPr>
            <p:cNvPr id="3853" name="Google Shape;3853;p56"/>
            <p:cNvPicPr preferRelativeResize="0"/>
            <p:nvPr/>
          </p:nvPicPr>
          <p:blipFill rotWithShape="1">
            <a:blip r:embed="rId4">
              <a:alphaModFix/>
            </a:blip>
            <a:srcRect l="7518"/>
            <a:stretch/>
          </p:blipFill>
          <p:spPr>
            <a:xfrm rot="5400000">
              <a:off x="1478350" y="606300"/>
              <a:ext cx="177500" cy="821399"/>
            </a:xfrm>
            <a:prstGeom prst="rect">
              <a:avLst/>
            </a:prstGeom>
            <a:noFill/>
            <a:ln>
              <a:noFill/>
            </a:ln>
          </p:spPr>
        </p:pic>
        <p:sp>
          <p:nvSpPr>
            <p:cNvPr id="3854" name="Google Shape;3854;p56"/>
            <p:cNvSpPr txBox="1"/>
            <p:nvPr/>
          </p:nvSpPr>
          <p:spPr>
            <a:xfrm>
              <a:off x="1180349" y="887350"/>
              <a:ext cx="821400" cy="21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chemeClr val="lt1"/>
                  </a:solidFill>
                  <a:latin typeface="Proxima Nova"/>
                  <a:ea typeface="Proxima Nova"/>
                  <a:cs typeface="Proxima Nova"/>
                  <a:sym typeface="Proxima Nova"/>
                </a:rPr>
                <a:t>Low                 </a:t>
              </a:r>
              <a:r>
                <a:rPr lang="en" sz="600" b="1">
                  <a:solidFill>
                    <a:schemeClr val="dk1"/>
                  </a:solidFill>
                  <a:latin typeface="Proxima Nova"/>
                  <a:ea typeface="Proxima Nova"/>
                  <a:cs typeface="Proxima Nova"/>
                  <a:sym typeface="Proxima Nova"/>
                </a:rPr>
                <a:t>High</a:t>
              </a:r>
              <a:endParaRPr sz="600" b="1">
                <a:solidFill>
                  <a:schemeClr val="dk1"/>
                </a:solidFill>
                <a:latin typeface="Proxima Nova"/>
                <a:ea typeface="Proxima Nova"/>
                <a:cs typeface="Proxima Nova"/>
                <a:sym typeface="Proxima Nova"/>
              </a:endParaRPr>
            </a:p>
          </p:txBody>
        </p:sp>
      </p:grpSp>
      <p:sp>
        <p:nvSpPr>
          <p:cNvPr id="3855" name="Google Shape;3855;p56"/>
          <p:cNvSpPr txBox="1"/>
          <p:nvPr/>
        </p:nvSpPr>
        <p:spPr>
          <a:xfrm>
            <a:off x="503625" y="870100"/>
            <a:ext cx="16083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b="1">
                <a:solidFill>
                  <a:schemeClr val="dk1"/>
                </a:solidFill>
                <a:latin typeface="Proxima Nova"/>
                <a:ea typeface="Proxima Nova"/>
                <a:cs typeface="Proxima Nova"/>
                <a:sym typeface="Proxima Nova"/>
              </a:rPr>
              <a:t>Commercial Ambiance</a:t>
            </a:r>
            <a:endParaRPr sz="600" b="1">
              <a:solidFill>
                <a:schemeClr val="dk1"/>
              </a:solidFill>
              <a:latin typeface="Proxima Nova"/>
              <a:ea typeface="Proxima Nova"/>
              <a:cs typeface="Proxima Nova"/>
              <a:sym typeface="Proxima Nova"/>
            </a:endParaRPr>
          </a:p>
        </p:txBody>
      </p:sp>
      <p:sp>
        <p:nvSpPr>
          <p:cNvPr id="3856" name="Google Shape;3856;p56"/>
          <p:cNvSpPr txBox="1"/>
          <p:nvPr/>
        </p:nvSpPr>
        <p:spPr>
          <a:xfrm>
            <a:off x="1123035" y="2291275"/>
            <a:ext cx="857400" cy="338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000" b="1">
                <a:solidFill>
                  <a:srgbClr val="C82022"/>
                </a:solidFill>
                <a:latin typeface="Proxima Nova"/>
                <a:ea typeface="Proxima Nova"/>
                <a:cs typeface="Proxima Nova"/>
                <a:sym typeface="Proxima Nova"/>
              </a:rPr>
              <a:t>Westwood</a:t>
            </a:r>
            <a:endParaRPr sz="1000" b="1">
              <a:solidFill>
                <a:srgbClr val="C82022"/>
              </a:solidFill>
              <a:latin typeface="Proxima Nova"/>
              <a:ea typeface="Proxima Nova"/>
              <a:cs typeface="Proxima Nova"/>
              <a:sym typeface="Proxima Nova"/>
            </a:endParaRPr>
          </a:p>
        </p:txBody>
      </p:sp>
      <p:sp>
        <p:nvSpPr>
          <p:cNvPr id="3857" name="Google Shape;3857;p56"/>
          <p:cNvSpPr txBox="1"/>
          <p:nvPr/>
        </p:nvSpPr>
        <p:spPr>
          <a:xfrm>
            <a:off x="1769525" y="1829575"/>
            <a:ext cx="738600" cy="461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900" b="1">
                <a:solidFill>
                  <a:srgbClr val="435D74"/>
                </a:solidFill>
                <a:latin typeface="Proxima Nova"/>
                <a:ea typeface="Proxima Nova"/>
                <a:cs typeface="Proxima Nova"/>
                <a:sym typeface="Proxima Nova"/>
              </a:rPr>
              <a:t>East Hollywood</a:t>
            </a:r>
            <a:endParaRPr sz="900" b="1">
              <a:solidFill>
                <a:srgbClr val="435D74"/>
              </a:solidFill>
              <a:latin typeface="Proxima Nova"/>
              <a:ea typeface="Proxima Nova"/>
              <a:cs typeface="Proxima Nova"/>
              <a:sym typeface="Proxima Nova"/>
            </a:endParaRPr>
          </a:p>
        </p:txBody>
      </p:sp>
      <p:sp>
        <p:nvSpPr>
          <p:cNvPr id="3858" name="Google Shape;3858;p56"/>
          <p:cNvSpPr txBox="1"/>
          <p:nvPr/>
        </p:nvSpPr>
        <p:spPr>
          <a:xfrm>
            <a:off x="2575700" y="1975075"/>
            <a:ext cx="857400" cy="3387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1000" b="1">
                <a:solidFill>
                  <a:srgbClr val="E76A28"/>
                </a:solidFill>
                <a:latin typeface="Proxima Nova"/>
                <a:ea typeface="Proxima Nova"/>
                <a:cs typeface="Proxima Nova"/>
                <a:sym typeface="Proxima Nova"/>
              </a:rPr>
              <a:t>Chinatown</a:t>
            </a:r>
            <a:endParaRPr sz="1000" b="1">
              <a:solidFill>
                <a:srgbClr val="E76A28"/>
              </a:solidFill>
              <a:latin typeface="Proxima Nova"/>
              <a:ea typeface="Proxima Nova"/>
              <a:cs typeface="Proxima Nova"/>
              <a:sym typeface="Proxima Nova"/>
            </a:endParaRPr>
          </a:p>
        </p:txBody>
      </p:sp>
      <p:sp>
        <p:nvSpPr>
          <p:cNvPr id="3859" name="Google Shape;3859;p56"/>
          <p:cNvSpPr txBox="1"/>
          <p:nvPr/>
        </p:nvSpPr>
        <p:spPr>
          <a:xfrm>
            <a:off x="3218975" y="2298175"/>
            <a:ext cx="857400" cy="461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solidFill>
                  <a:srgbClr val="435D74"/>
                </a:solidFill>
                <a:latin typeface="Proxima Nova"/>
                <a:ea typeface="Proxima Nova"/>
                <a:cs typeface="Proxima Nova"/>
                <a:sym typeface="Proxima Nova"/>
              </a:rPr>
              <a:t>Boyle Heights</a:t>
            </a:r>
            <a:endParaRPr sz="900" b="1">
              <a:solidFill>
                <a:srgbClr val="435D74"/>
              </a:solidFill>
              <a:latin typeface="Proxima Nova"/>
              <a:ea typeface="Proxima Nova"/>
              <a:cs typeface="Proxima Nova"/>
              <a:sym typeface="Proxima Nova"/>
            </a:endParaRPr>
          </a:p>
        </p:txBody>
      </p:sp>
      <p:sp>
        <p:nvSpPr>
          <p:cNvPr id="3860" name="Google Shape;3860;p56"/>
          <p:cNvSpPr txBox="1"/>
          <p:nvPr/>
        </p:nvSpPr>
        <p:spPr>
          <a:xfrm>
            <a:off x="2508125" y="2513575"/>
            <a:ext cx="857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solidFill>
                  <a:srgbClr val="435D74"/>
                </a:solidFill>
                <a:latin typeface="Proxima Nova"/>
                <a:ea typeface="Proxima Nova"/>
                <a:cs typeface="Proxima Nova"/>
                <a:sym typeface="Proxima Nova"/>
              </a:rPr>
              <a:t>DTLA</a:t>
            </a:r>
            <a:endParaRPr sz="900" b="1">
              <a:solidFill>
                <a:srgbClr val="435D74"/>
              </a:solidFill>
              <a:latin typeface="Proxima Nova"/>
              <a:ea typeface="Proxima Nova"/>
              <a:cs typeface="Proxima Nova"/>
              <a:sym typeface="Proxima Nova"/>
            </a:endParaRPr>
          </a:p>
        </p:txBody>
      </p:sp>
      <p:sp>
        <p:nvSpPr>
          <p:cNvPr id="3861" name="Google Shape;3861;p56"/>
          <p:cNvSpPr txBox="1"/>
          <p:nvPr/>
        </p:nvSpPr>
        <p:spPr>
          <a:xfrm>
            <a:off x="1624125" y="2905350"/>
            <a:ext cx="857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900" b="1">
                <a:solidFill>
                  <a:srgbClr val="435D74"/>
                </a:solidFill>
                <a:latin typeface="Proxima Nova"/>
                <a:ea typeface="Proxima Nova"/>
                <a:cs typeface="Proxima Nova"/>
                <a:sym typeface="Proxima Nova"/>
              </a:rPr>
              <a:t>Hyde Park</a:t>
            </a:r>
            <a:endParaRPr sz="900" b="1">
              <a:solidFill>
                <a:srgbClr val="435D74"/>
              </a:solidFill>
              <a:latin typeface="Proxima Nova"/>
              <a:ea typeface="Proxima Nova"/>
              <a:cs typeface="Proxima Nova"/>
              <a:sym typeface="Proxima Nova"/>
            </a:endParaRPr>
          </a:p>
        </p:txBody>
      </p:sp>
      <p:sp>
        <p:nvSpPr>
          <p:cNvPr id="3862" name="Google Shape;3862;p56"/>
          <p:cNvSpPr txBox="1"/>
          <p:nvPr/>
        </p:nvSpPr>
        <p:spPr>
          <a:xfrm>
            <a:off x="2481525" y="3325900"/>
            <a:ext cx="857400" cy="338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000" b="1">
                <a:solidFill>
                  <a:srgbClr val="0000FF"/>
                </a:solidFill>
                <a:latin typeface="Proxima Nova"/>
                <a:ea typeface="Proxima Nova"/>
                <a:cs typeface="Proxima Nova"/>
                <a:sym typeface="Proxima Nova"/>
              </a:rPr>
              <a:t>Watts</a:t>
            </a:r>
            <a:endParaRPr sz="1000" b="1">
              <a:solidFill>
                <a:srgbClr val="0000FF"/>
              </a:solidFill>
              <a:latin typeface="Proxima Nova"/>
              <a:ea typeface="Proxima Nova"/>
              <a:cs typeface="Proxima Nova"/>
              <a:sym typeface="Proxima Nova"/>
            </a:endParaRPr>
          </a:p>
        </p:txBody>
      </p:sp>
      <p:pic>
        <p:nvPicPr>
          <p:cNvPr id="3863" name="Google Shape;3863;p56"/>
          <p:cNvPicPr preferRelativeResize="0"/>
          <p:nvPr/>
        </p:nvPicPr>
        <p:blipFill>
          <a:blip r:embed="rId5">
            <a:alphaModFix/>
          </a:blip>
          <a:stretch>
            <a:fillRect/>
          </a:stretch>
        </p:blipFill>
        <p:spPr>
          <a:xfrm>
            <a:off x="4485912" y="1104550"/>
            <a:ext cx="3936724" cy="2348514"/>
          </a:xfrm>
          <a:prstGeom prst="rect">
            <a:avLst/>
          </a:prstGeom>
          <a:noFill/>
          <a:ln>
            <a:noFill/>
          </a:ln>
        </p:spPr>
      </p:pic>
      <p:sp>
        <p:nvSpPr>
          <p:cNvPr id="3864" name="Google Shape;3864;p56"/>
          <p:cNvSpPr txBox="1"/>
          <p:nvPr/>
        </p:nvSpPr>
        <p:spPr>
          <a:xfrm>
            <a:off x="4743825" y="2922075"/>
            <a:ext cx="790200" cy="3693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b="1">
                <a:solidFill>
                  <a:srgbClr val="C82022"/>
                </a:solidFill>
                <a:latin typeface="Proxima Nova"/>
                <a:ea typeface="Proxima Nova"/>
                <a:cs typeface="Proxima Nova"/>
                <a:sym typeface="Proxima Nova"/>
              </a:rPr>
              <a:t>Westwood</a:t>
            </a:r>
            <a:endParaRPr sz="900" b="1">
              <a:solidFill>
                <a:srgbClr val="C82022"/>
              </a:solidFill>
              <a:latin typeface="Proxima Nova"/>
              <a:ea typeface="Proxima Nova"/>
              <a:cs typeface="Proxima Nova"/>
              <a:sym typeface="Proxima Nova"/>
            </a:endParaRPr>
          </a:p>
        </p:txBody>
      </p:sp>
      <p:sp>
        <p:nvSpPr>
          <p:cNvPr id="3865" name="Google Shape;3865;p56"/>
          <p:cNvSpPr txBox="1"/>
          <p:nvPr/>
        </p:nvSpPr>
        <p:spPr>
          <a:xfrm>
            <a:off x="6341197" y="2922075"/>
            <a:ext cx="505500" cy="3693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b="1">
                <a:solidFill>
                  <a:srgbClr val="E76A28"/>
                </a:solidFill>
                <a:latin typeface="Proxima Nova"/>
                <a:ea typeface="Proxima Nova"/>
                <a:cs typeface="Proxima Nova"/>
                <a:sym typeface="Proxima Nova"/>
              </a:rPr>
              <a:t>Chinatown</a:t>
            </a:r>
            <a:endParaRPr sz="900" b="1">
              <a:solidFill>
                <a:srgbClr val="E76A28"/>
              </a:solidFill>
              <a:latin typeface="Proxima Nova"/>
              <a:ea typeface="Proxima Nova"/>
              <a:cs typeface="Proxima Nova"/>
              <a:sym typeface="Proxima Nova"/>
            </a:endParaRPr>
          </a:p>
        </p:txBody>
      </p:sp>
      <p:sp>
        <p:nvSpPr>
          <p:cNvPr id="3866" name="Google Shape;3866;p56"/>
          <p:cNvSpPr txBox="1"/>
          <p:nvPr/>
        </p:nvSpPr>
        <p:spPr>
          <a:xfrm>
            <a:off x="7798425" y="2922075"/>
            <a:ext cx="505500" cy="369300"/>
          </a:xfrm>
          <a:prstGeom prst="rect">
            <a:avLst/>
          </a:prstGeom>
          <a:solidFill>
            <a:schemeClr val="lt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900" b="1">
                <a:solidFill>
                  <a:srgbClr val="0000FF"/>
                </a:solidFill>
                <a:latin typeface="Proxima Nova"/>
                <a:ea typeface="Proxima Nova"/>
                <a:cs typeface="Proxima Nova"/>
                <a:sym typeface="Proxima Nova"/>
              </a:rPr>
              <a:t>Watts</a:t>
            </a:r>
            <a:endParaRPr sz="900" b="1">
              <a:solidFill>
                <a:srgbClr val="0000FF"/>
              </a:solidFill>
              <a:latin typeface="Proxima Nova"/>
              <a:ea typeface="Proxima Nova"/>
              <a:cs typeface="Proxima Nova"/>
              <a:sym typeface="Proxima Nov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870"/>
        <p:cNvGrpSpPr/>
        <p:nvPr/>
      </p:nvGrpSpPr>
      <p:grpSpPr>
        <a:xfrm>
          <a:off x="0" y="0"/>
          <a:ext cx="0" cy="0"/>
          <a:chOff x="0" y="0"/>
          <a:chExt cx="0" cy="0"/>
        </a:xfrm>
      </p:grpSpPr>
      <p:sp>
        <p:nvSpPr>
          <p:cNvPr id="3871" name="Google Shape;3871;p57"/>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Goal</a:t>
            </a:r>
            <a:endParaRPr sz="1200" b="0" i="0" u="none" strike="noStrike" cap="none">
              <a:solidFill>
                <a:srgbClr val="213B55"/>
              </a:solidFill>
              <a:latin typeface="Alfa Slab One"/>
              <a:ea typeface="Alfa Slab One"/>
              <a:cs typeface="Alfa Slab One"/>
              <a:sym typeface="Alfa Slab One"/>
            </a:endParaRPr>
          </a:p>
        </p:txBody>
      </p:sp>
      <p:sp>
        <p:nvSpPr>
          <p:cNvPr id="3872" name="Google Shape;3872;p57"/>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Question</a:t>
            </a:r>
            <a:endParaRPr sz="1400" b="0" i="0" u="none" strike="noStrike" cap="none">
              <a:solidFill>
                <a:srgbClr val="000000"/>
              </a:solidFill>
              <a:latin typeface="Arial"/>
              <a:ea typeface="Arial"/>
              <a:cs typeface="Arial"/>
              <a:sym typeface="Arial"/>
            </a:endParaRPr>
          </a:p>
        </p:txBody>
      </p:sp>
      <p:sp>
        <p:nvSpPr>
          <p:cNvPr id="3873" name="Google Shape;3873;p57"/>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Relevance</a:t>
            </a:r>
            <a:endParaRPr sz="1400" b="0" i="0" u="none" strike="noStrike" cap="none">
              <a:solidFill>
                <a:srgbClr val="000000"/>
              </a:solidFill>
              <a:latin typeface="Arial"/>
              <a:ea typeface="Arial"/>
              <a:cs typeface="Arial"/>
              <a:sym typeface="Arial"/>
            </a:endParaRPr>
          </a:p>
        </p:txBody>
      </p:sp>
      <p:sp>
        <p:nvSpPr>
          <p:cNvPr id="3874" name="Google Shape;3874;p57"/>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Data</a:t>
            </a:r>
            <a:endParaRPr sz="1400" b="0" i="0" u="none" strike="noStrike" cap="none">
              <a:solidFill>
                <a:srgbClr val="000000"/>
              </a:solidFill>
              <a:latin typeface="Arial"/>
              <a:ea typeface="Arial"/>
              <a:cs typeface="Arial"/>
              <a:sym typeface="Arial"/>
            </a:endParaRPr>
          </a:p>
        </p:txBody>
      </p:sp>
      <p:sp>
        <p:nvSpPr>
          <p:cNvPr id="3875" name="Google Shape;3875;p57"/>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 Results</a:t>
            </a:r>
            <a:endParaRPr sz="1400" b="0" i="0" u="none" strike="noStrike" cap="none">
              <a:solidFill>
                <a:srgbClr val="000000"/>
              </a:solidFill>
              <a:latin typeface="Arial"/>
              <a:ea typeface="Arial"/>
              <a:cs typeface="Arial"/>
              <a:sym typeface="Arial"/>
            </a:endParaRPr>
          </a:p>
        </p:txBody>
      </p:sp>
      <p:sp>
        <p:nvSpPr>
          <p:cNvPr id="3876" name="Google Shape;3876;p57"/>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200"/>
              <a:buFont typeface="Arial"/>
              <a:buNone/>
            </a:pPr>
            <a:r>
              <a:rPr lang="en" sz="1200" b="0" i="0" u="none" strike="noStrike" cap="none">
                <a:solidFill>
                  <a:srgbClr val="213B55"/>
                </a:solidFill>
                <a:latin typeface="Alfa Slab One"/>
                <a:ea typeface="Alfa Slab One"/>
                <a:cs typeface="Alfa Slab One"/>
                <a:sym typeface="Alfa Slab One"/>
              </a:rPr>
              <a:t>Take-away</a:t>
            </a:r>
            <a:endParaRPr sz="1400" b="0" i="0" u="none" strike="noStrike" cap="none">
              <a:solidFill>
                <a:srgbClr val="000000"/>
              </a:solidFill>
              <a:latin typeface="Arial"/>
              <a:ea typeface="Arial"/>
              <a:cs typeface="Arial"/>
              <a:sym typeface="Arial"/>
            </a:endParaRPr>
          </a:p>
        </p:txBody>
      </p:sp>
      <p:sp>
        <p:nvSpPr>
          <p:cNvPr id="3877" name="Google Shape;3877;p57"/>
          <p:cNvSpPr txBox="1"/>
          <p:nvPr/>
        </p:nvSpPr>
        <p:spPr>
          <a:xfrm>
            <a:off x="667025" y="428225"/>
            <a:ext cx="8052000" cy="4463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 sz="1800" b="0" i="0" u="none" strike="noStrike" cap="none">
                <a:solidFill>
                  <a:schemeClr val="lt1"/>
                </a:solidFill>
                <a:latin typeface="Alfa Slab One"/>
                <a:ea typeface="Alfa Slab One"/>
                <a:cs typeface="Alfa Slab One"/>
                <a:sym typeface="Alfa Slab One"/>
              </a:rPr>
              <a:t>Conclusion</a:t>
            </a:r>
            <a:endParaRPr sz="1800" b="0" i="0" u="none" strike="noStrike" cap="none">
              <a:solidFill>
                <a:schemeClr val="lt1"/>
              </a:solidFill>
              <a:latin typeface="Alfa Slab One"/>
              <a:ea typeface="Alfa Slab One"/>
              <a:cs typeface="Alfa Slab One"/>
              <a:sym typeface="Alfa Slab One"/>
            </a:endParaRPr>
          </a:p>
          <a:p>
            <a:pPr marL="457200" marR="0" lvl="0" indent="-330200" algn="l" rtl="0">
              <a:lnSpc>
                <a:spcPct val="100000"/>
              </a:lnSpc>
              <a:spcBef>
                <a:spcPts val="0"/>
              </a:spcBef>
              <a:spcAft>
                <a:spcPts val="0"/>
              </a:spcAft>
              <a:buClr>
                <a:schemeClr val="lt1"/>
              </a:buClr>
              <a:buSzPts val="1600"/>
              <a:buFont typeface="Georgia"/>
              <a:buChar char="●"/>
            </a:pPr>
            <a:r>
              <a:rPr lang="en" sz="1600" b="1">
                <a:solidFill>
                  <a:srgbClr val="F0345E"/>
                </a:solidFill>
                <a:latin typeface="Georgia"/>
                <a:ea typeface="Georgia"/>
                <a:cs typeface="Georgia"/>
                <a:sym typeface="Georgia"/>
              </a:rPr>
              <a:t>At the inter-city level, n</a:t>
            </a:r>
            <a:r>
              <a:rPr lang="en" sz="1600" b="1" i="0" u="none" strike="noStrike" cap="none">
                <a:solidFill>
                  <a:srgbClr val="F0345E"/>
                </a:solidFill>
                <a:latin typeface="Georgia"/>
                <a:ea typeface="Georgia"/>
                <a:cs typeface="Georgia"/>
                <a:sym typeface="Georgia"/>
              </a:rPr>
              <a:t>eighborhood attributes weigh more than housing attributes</a:t>
            </a:r>
            <a:r>
              <a:rPr lang="en" sz="1600" b="1" i="0" u="none" strike="noStrike" cap="none">
                <a:solidFill>
                  <a:schemeClr val="lt1"/>
                </a:solidFill>
                <a:latin typeface="Georgia"/>
                <a:ea typeface="Georgia"/>
                <a:cs typeface="Georgia"/>
                <a:sym typeface="Georgia"/>
              </a:rPr>
              <a:t> as housing prices drivers in U.S. high-poverty neighborhoods.</a:t>
            </a:r>
            <a:endParaRPr sz="1600" b="1" i="0" u="none" strike="noStrike" cap="none">
              <a:solidFill>
                <a:schemeClr val="lt1"/>
              </a:solidFill>
              <a:latin typeface="Georgia"/>
              <a:ea typeface="Georgia"/>
              <a:cs typeface="Georgia"/>
              <a:sym typeface="Georgia"/>
            </a:endParaRPr>
          </a:p>
          <a:p>
            <a:pPr marL="457200" marR="0" lvl="0" indent="-330200" algn="l" rtl="0">
              <a:lnSpc>
                <a:spcPct val="100000"/>
              </a:lnSpc>
              <a:spcBef>
                <a:spcPts val="0"/>
              </a:spcBef>
              <a:spcAft>
                <a:spcPts val="0"/>
              </a:spcAft>
              <a:buClr>
                <a:schemeClr val="lt1"/>
              </a:buClr>
              <a:buSzPts val="1600"/>
              <a:buFont typeface="Georgia"/>
              <a:buChar char="●"/>
            </a:pPr>
            <a:r>
              <a:rPr lang="en" sz="1600" b="0" i="0" u="none" strike="noStrike" cap="none">
                <a:solidFill>
                  <a:schemeClr val="lt1"/>
                </a:solidFill>
                <a:latin typeface="Georgia"/>
                <a:ea typeface="Georgia"/>
                <a:cs typeface="Georgia"/>
                <a:sym typeface="Georgia"/>
              </a:rPr>
              <a:t>Specifically, in these neighborhood</a:t>
            </a:r>
            <a:r>
              <a:rPr lang="en" sz="1600">
                <a:solidFill>
                  <a:schemeClr val="lt1"/>
                </a:solidFill>
                <a:latin typeface="Georgia"/>
                <a:ea typeface="Georgia"/>
                <a:cs typeface="Georgia"/>
                <a:sym typeface="Georgia"/>
              </a:rPr>
              <a:t>s, </a:t>
            </a:r>
            <a:r>
              <a:rPr lang="en" sz="1600">
                <a:solidFill>
                  <a:srgbClr val="F0345E"/>
                </a:solidFill>
                <a:latin typeface="Georgia"/>
                <a:ea typeface="Georgia"/>
                <a:cs typeface="Georgia"/>
                <a:sym typeface="Georgia"/>
              </a:rPr>
              <a:t>within our expectations:</a:t>
            </a:r>
            <a:endParaRPr sz="1600">
              <a:solidFill>
                <a:srgbClr val="F0345E"/>
              </a:solidFill>
              <a:latin typeface="Georgia"/>
              <a:ea typeface="Georgia"/>
              <a:cs typeface="Georgia"/>
              <a:sym typeface="Georgia"/>
            </a:endParaRPr>
          </a:p>
          <a:p>
            <a:pPr marL="914400" lvl="1" indent="-330200" algn="l" rtl="0">
              <a:spcBef>
                <a:spcPts val="0"/>
              </a:spcBef>
              <a:spcAft>
                <a:spcPts val="0"/>
              </a:spcAft>
              <a:buClr>
                <a:schemeClr val="lt1"/>
              </a:buClr>
              <a:buSzPts val="1600"/>
              <a:buFont typeface="Georgia"/>
              <a:buChar char="○"/>
            </a:pPr>
            <a:r>
              <a:rPr lang="en">
                <a:solidFill>
                  <a:schemeClr val="lt1"/>
                </a:solidFill>
                <a:latin typeface="Georgia"/>
                <a:ea typeface="Georgia"/>
                <a:cs typeface="Georgia"/>
                <a:sym typeface="Georgia"/>
              </a:rPr>
              <a:t>Larger houses still command higher prices.</a:t>
            </a:r>
            <a:endParaRPr>
              <a:solidFill>
                <a:schemeClr val="lt1"/>
              </a:solidFill>
              <a:latin typeface="Georgia"/>
              <a:ea typeface="Georgia"/>
              <a:cs typeface="Georgia"/>
              <a:sym typeface="Georgia"/>
            </a:endParaRPr>
          </a:p>
          <a:p>
            <a:pPr marL="914400" lvl="1" indent="-330200" algn="l" rtl="0">
              <a:spcBef>
                <a:spcPts val="0"/>
              </a:spcBef>
              <a:spcAft>
                <a:spcPts val="0"/>
              </a:spcAft>
              <a:buClr>
                <a:schemeClr val="lt1"/>
              </a:buClr>
              <a:buSzPts val="1600"/>
              <a:buFont typeface="Georgia"/>
              <a:buChar char="○"/>
            </a:pPr>
            <a:r>
              <a:rPr lang="en">
                <a:solidFill>
                  <a:schemeClr val="lt1"/>
                </a:solidFill>
                <a:latin typeface="Georgia"/>
                <a:ea typeface="Georgia"/>
                <a:cs typeface="Georgia"/>
                <a:sym typeface="Georgia"/>
              </a:rPr>
              <a:t>Young houses are still more popular than the old.</a:t>
            </a:r>
            <a:endParaRPr>
              <a:solidFill>
                <a:schemeClr val="lt1"/>
              </a:solidFill>
              <a:latin typeface="Georgia"/>
              <a:ea typeface="Georgia"/>
              <a:cs typeface="Georgia"/>
              <a:sym typeface="Georgia"/>
            </a:endParaRPr>
          </a:p>
          <a:p>
            <a:pPr marL="914400" lvl="1" indent="-330200" algn="l" rtl="0">
              <a:spcBef>
                <a:spcPts val="0"/>
              </a:spcBef>
              <a:spcAft>
                <a:spcPts val="0"/>
              </a:spcAft>
              <a:buClr>
                <a:schemeClr val="lt1"/>
              </a:buClr>
              <a:buSzPts val="1600"/>
              <a:buFont typeface="Georgia"/>
              <a:buChar char="○"/>
            </a:pPr>
            <a:r>
              <a:rPr lang="en" b="1" u="sng">
                <a:solidFill>
                  <a:schemeClr val="lt1"/>
                </a:solidFill>
                <a:latin typeface="Georgia"/>
                <a:ea typeface="Georgia"/>
                <a:cs typeface="Georgia"/>
                <a:sym typeface="Georgia"/>
              </a:rPr>
              <a:t>Asians still tend to find good deals with lower housing prices.          </a:t>
            </a:r>
            <a:r>
              <a:rPr lang="en">
                <a:solidFill>
                  <a:schemeClr val="lt1"/>
                </a:solidFill>
                <a:latin typeface="Georgia"/>
                <a:ea typeface="Georgia"/>
                <a:cs typeface="Georgia"/>
                <a:sym typeface="Georgia"/>
              </a:rPr>
              <a:t>	</a:t>
            </a:r>
            <a:r>
              <a:rPr lang="en" sz="1600">
                <a:solidFill>
                  <a:srgbClr val="F0345E"/>
                </a:solidFill>
                <a:latin typeface="Georgia"/>
                <a:ea typeface="Georgia"/>
                <a:cs typeface="Georgia"/>
                <a:sym typeface="Georgia"/>
              </a:rPr>
              <a:t>Unexpectedly:</a:t>
            </a:r>
            <a:endParaRPr sz="1600" b="1" u="sng">
              <a:solidFill>
                <a:srgbClr val="F0345E"/>
              </a:solidFill>
              <a:latin typeface="Georgia"/>
              <a:ea typeface="Georgia"/>
              <a:cs typeface="Georgia"/>
              <a:sym typeface="Georgia"/>
            </a:endParaRPr>
          </a:p>
          <a:p>
            <a:pPr marL="914400" lvl="1" indent="-330200" algn="l" rtl="0">
              <a:spcBef>
                <a:spcPts val="0"/>
              </a:spcBef>
              <a:spcAft>
                <a:spcPts val="0"/>
              </a:spcAft>
              <a:buClr>
                <a:schemeClr val="lt1"/>
              </a:buClr>
              <a:buSzPts val="1600"/>
              <a:buFont typeface="Georgia"/>
              <a:buChar char="○"/>
            </a:pPr>
            <a:r>
              <a:rPr lang="en">
                <a:solidFill>
                  <a:schemeClr val="lt1"/>
                </a:solidFill>
                <a:latin typeface="Georgia"/>
                <a:ea typeface="Georgia"/>
                <a:cs typeface="Georgia"/>
                <a:sym typeface="Georgia"/>
              </a:rPr>
              <a:t>Being closer to parks could mean higher exposure to risky events.</a:t>
            </a:r>
            <a:endParaRPr>
              <a:solidFill>
                <a:schemeClr val="lt1"/>
              </a:solidFill>
              <a:latin typeface="Georgia"/>
              <a:ea typeface="Georgia"/>
              <a:cs typeface="Georgia"/>
              <a:sym typeface="Georgia"/>
            </a:endParaRPr>
          </a:p>
          <a:p>
            <a:pPr marL="914400" lvl="1" indent="-317500" algn="l" rtl="0">
              <a:spcBef>
                <a:spcPts val="0"/>
              </a:spcBef>
              <a:spcAft>
                <a:spcPts val="0"/>
              </a:spcAft>
              <a:buClr>
                <a:schemeClr val="lt1"/>
              </a:buClr>
              <a:buSzPts val="1400"/>
              <a:buFont typeface="Georgia"/>
              <a:buChar char="○"/>
            </a:pPr>
            <a:r>
              <a:rPr lang="en">
                <a:solidFill>
                  <a:schemeClr val="lt1"/>
                </a:solidFill>
                <a:latin typeface="Georgia"/>
                <a:ea typeface="Georgia"/>
                <a:cs typeface="Georgia"/>
                <a:sym typeface="Georgia"/>
              </a:rPr>
              <a:t>People do not show more preference towards public transit (e.g. bus).</a:t>
            </a:r>
            <a:endParaRPr sz="1400" b="1" i="0" u="sng" strike="noStrike" cap="none">
              <a:solidFill>
                <a:schemeClr val="lt1"/>
              </a:solidFill>
              <a:latin typeface="Georgia"/>
              <a:ea typeface="Georgia"/>
              <a:cs typeface="Georgia"/>
              <a:sym typeface="Georgia"/>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Georgia"/>
              <a:ea typeface="Georgia"/>
              <a:cs typeface="Georgia"/>
              <a:sym typeface="Georgia"/>
            </a:endParaRPr>
          </a:p>
          <a:p>
            <a:pPr marL="457200" marR="0" lvl="0" indent="-330200" algn="l" rtl="0">
              <a:lnSpc>
                <a:spcPct val="100000"/>
              </a:lnSpc>
              <a:spcBef>
                <a:spcPts val="0"/>
              </a:spcBef>
              <a:spcAft>
                <a:spcPts val="0"/>
              </a:spcAft>
              <a:buClr>
                <a:schemeClr val="lt1"/>
              </a:buClr>
              <a:buSzPts val="1600"/>
              <a:buFont typeface="Georgia"/>
              <a:buChar char="●"/>
            </a:pPr>
            <a:r>
              <a:rPr lang="en" sz="1600" b="1">
                <a:solidFill>
                  <a:srgbClr val="F0345E"/>
                </a:solidFill>
                <a:latin typeface="Georgia"/>
                <a:ea typeface="Georgia"/>
                <a:cs typeface="Georgia"/>
                <a:sym typeface="Georgia"/>
              </a:rPr>
              <a:t>At the city-level, the findings hold true, but with Chicago showing a preference for single-family residential properties.</a:t>
            </a:r>
            <a:endParaRPr sz="1600" b="1" i="0" u="none" strike="noStrike" cap="none">
              <a:solidFill>
                <a:srgbClr val="F0345E"/>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Chicago values single-family residential way more than NYC and LA.</a:t>
            </a:r>
            <a:endParaRPr sz="1400" b="0" i="0" u="none" strike="noStrike" cap="none">
              <a:solidFill>
                <a:schemeClr val="lt1"/>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LA values business atmosphere more than Chicago and NYC.</a:t>
            </a:r>
            <a:endParaRPr sz="1400" b="0" i="0" u="none" strike="noStrike" cap="none">
              <a:solidFill>
                <a:schemeClr val="lt1"/>
              </a:solidFill>
              <a:latin typeface="Georgia"/>
              <a:ea typeface="Georgia"/>
              <a:cs typeface="Georgia"/>
              <a:sym typeface="Georgia"/>
            </a:endParaRPr>
          </a:p>
          <a:p>
            <a:pPr marL="914400" marR="0" lvl="1" indent="-317500" algn="l" rtl="0">
              <a:lnSpc>
                <a:spcPct val="100000"/>
              </a:lnSpc>
              <a:spcBef>
                <a:spcPts val="0"/>
              </a:spcBef>
              <a:spcAft>
                <a:spcPts val="0"/>
              </a:spcAft>
              <a:buClr>
                <a:schemeClr val="lt1"/>
              </a:buClr>
              <a:buSzPts val="1400"/>
              <a:buFont typeface="Georgia"/>
              <a:buChar char="○"/>
            </a:pPr>
            <a:r>
              <a:rPr lang="en" sz="1400" b="0" i="0" u="none" strike="noStrike" cap="none">
                <a:solidFill>
                  <a:schemeClr val="lt1"/>
                </a:solidFill>
                <a:latin typeface="Georgia"/>
                <a:ea typeface="Georgia"/>
                <a:cs typeface="Georgia"/>
                <a:sym typeface="Georgia"/>
              </a:rPr>
              <a:t>NYC places less emphasis on the convenience of getting to the hospital than Chicago and LA.</a:t>
            </a:r>
            <a:endParaRPr sz="1400" b="0" i="0" u="none" strike="noStrike" cap="none">
              <a:solidFill>
                <a:schemeClr val="lt1"/>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306"/>
        <p:cNvGrpSpPr/>
        <p:nvPr/>
      </p:nvGrpSpPr>
      <p:grpSpPr>
        <a:xfrm>
          <a:off x="0" y="0"/>
          <a:ext cx="0" cy="0"/>
          <a:chOff x="0" y="0"/>
          <a:chExt cx="0" cy="0"/>
        </a:xfrm>
      </p:grpSpPr>
      <p:sp>
        <p:nvSpPr>
          <p:cNvPr id="3308" name="Google Shape;3308;p41"/>
          <p:cNvSpPr txBox="1">
            <a:spLocks noGrp="1"/>
          </p:cNvSpPr>
          <p:nvPr>
            <p:ph type="ctrTitle" idx="4294967295"/>
          </p:nvPr>
        </p:nvSpPr>
        <p:spPr>
          <a:xfrm>
            <a:off x="667025" y="413150"/>
            <a:ext cx="3044700" cy="510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dirty="0">
                <a:solidFill>
                  <a:schemeClr val="lt1"/>
                </a:solidFill>
                <a:latin typeface="Alfa Slab One"/>
                <a:ea typeface="Alfa Slab One"/>
                <a:cs typeface="Alfa Slab One"/>
                <a:sym typeface="Alfa Slab One"/>
              </a:rPr>
              <a:t>Goal</a:t>
            </a:r>
            <a:endParaRPr sz="3800" dirty="0">
              <a:solidFill>
                <a:schemeClr val="lt1"/>
              </a:solidFill>
              <a:latin typeface="Alfa Slab One"/>
              <a:ea typeface="Alfa Slab One"/>
              <a:cs typeface="Alfa Slab One"/>
              <a:sym typeface="Alfa Slab One"/>
            </a:endParaRPr>
          </a:p>
        </p:txBody>
      </p:sp>
      <p:sp>
        <p:nvSpPr>
          <p:cNvPr id="3309" name="Google Shape;3309;p41"/>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10" name="Google Shape;3310;p41"/>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11" name="Google Shape;3311;p41"/>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12" name="Google Shape;3312;p41"/>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13" name="Google Shape;3313;p41"/>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14" name="Google Shape;3314;p41"/>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41"/>
          <p:cNvSpPr txBox="1"/>
          <p:nvPr/>
        </p:nvSpPr>
        <p:spPr>
          <a:xfrm>
            <a:off x="667025" y="4595325"/>
            <a:ext cx="7481700" cy="433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dirty="0">
                <a:solidFill>
                  <a:schemeClr val="lt1"/>
                </a:solidFill>
                <a:latin typeface="Garamond"/>
                <a:ea typeface="Garamond"/>
                <a:cs typeface="Garamond"/>
                <a:sym typeface="Garamond"/>
              </a:rPr>
              <a:t>*For the full list of reference literature, please refer to the project progress report in our </a:t>
            </a:r>
            <a:r>
              <a:rPr lang="en" sz="1100" dirty="0" err="1">
                <a:solidFill>
                  <a:schemeClr val="lt1"/>
                </a:solidFill>
                <a:latin typeface="Garamond"/>
                <a:ea typeface="Garamond"/>
                <a:cs typeface="Garamond"/>
                <a:sym typeface="Garamond"/>
              </a:rPr>
              <a:t>Github</a:t>
            </a:r>
            <a:r>
              <a:rPr lang="en" sz="1100" dirty="0">
                <a:solidFill>
                  <a:schemeClr val="lt1"/>
                </a:solidFill>
                <a:latin typeface="Garamond"/>
                <a:ea typeface="Garamond"/>
                <a:cs typeface="Garamond"/>
                <a:sym typeface="Garamond"/>
              </a:rPr>
              <a:t> repository.</a:t>
            </a:r>
            <a:endParaRPr sz="1100" dirty="0">
              <a:solidFill>
                <a:srgbClr val="435D74"/>
              </a:solidFill>
              <a:latin typeface="Garamond"/>
              <a:ea typeface="Garamond"/>
              <a:cs typeface="Garamond"/>
              <a:sym typeface="Garamond"/>
            </a:endParaRPr>
          </a:p>
        </p:txBody>
      </p:sp>
      <p:sp>
        <p:nvSpPr>
          <p:cNvPr id="3316" name="Google Shape;3316;p41"/>
          <p:cNvSpPr txBox="1"/>
          <p:nvPr/>
        </p:nvSpPr>
        <p:spPr>
          <a:xfrm>
            <a:off x="444425" y="892657"/>
            <a:ext cx="7704300" cy="3865643"/>
          </a:xfrm>
          <a:prstGeom prst="rect">
            <a:avLst/>
          </a:prstGeom>
          <a:noFill/>
          <a:ln>
            <a:noFill/>
          </a:ln>
        </p:spPr>
        <p:txBody>
          <a:bodyPr spcFirstLastPara="1" wrap="square" lIns="91425" tIns="91425" rIns="91425" bIns="91425" anchor="t" anchorCtr="0">
            <a:spAutoFit/>
          </a:bodyPr>
          <a:lstStyle/>
          <a:p>
            <a:pPr marL="457200" indent="-311150">
              <a:lnSpc>
                <a:spcPct val="115000"/>
              </a:lnSpc>
              <a:buClr>
                <a:schemeClr val="lt1"/>
              </a:buClr>
              <a:buSzPts val="1300"/>
              <a:buFont typeface="Georgia"/>
              <a:buChar char="●"/>
            </a:pPr>
            <a:r>
              <a:rPr lang="en-AU" sz="1300" b="0" i="0" u="none" strike="noStrike" dirty="0">
                <a:solidFill>
                  <a:schemeClr val="bg1"/>
                </a:solidFill>
                <a:effectLst/>
                <a:latin typeface="Georgia" panose="02040502050405020303" pitchFamily="18" charset="0"/>
              </a:rPr>
              <a:t>Affordable housing is a critical social determinant impacting health, education, and individuals’ social well-being. Research shows that both </a:t>
            </a:r>
            <a:r>
              <a:rPr lang="en-AU" sz="1300" b="1" i="0" u="none" strike="noStrike" dirty="0">
                <a:solidFill>
                  <a:schemeClr val="bg1"/>
                </a:solidFill>
                <a:effectLst/>
                <a:latin typeface="Georgia" panose="02040502050405020303" pitchFamily="18" charset="0"/>
              </a:rPr>
              <a:t>household circumstances</a:t>
            </a:r>
            <a:r>
              <a:rPr lang="en-AU" sz="1300" b="0" i="0" u="none" strike="noStrike" dirty="0">
                <a:solidFill>
                  <a:schemeClr val="bg1"/>
                </a:solidFill>
                <a:effectLst/>
                <a:latin typeface="Georgia" panose="02040502050405020303" pitchFamily="18" charset="0"/>
              </a:rPr>
              <a:t>, like income (</a:t>
            </a:r>
            <a:r>
              <a:rPr lang="en-AU" sz="1300" b="0" i="0" u="none" strike="noStrike" dirty="0" err="1">
                <a:solidFill>
                  <a:schemeClr val="bg1"/>
                </a:solidFill>
                <a:effectLst/>
                <a:latin typeface="Georgia" panose="02040502050405020303" pitchFamily="18" charset="0"/>
              </a:rPr>
              <a:t>Acolin</a:t>
            </a:r>
            <a:r>
              <a:rPr lang="en-AU" sz="1300" b="0" i="0" u="none" strike="noStrike" dirty="0">
                <a:solidFill>
                  <a:schemeClr val="bg1"/>
                </a:solidFill>
                <a:effectLst/>
                <a:latin typeface="Georgia" panose="02040502050405020303" pitchFamily="18" charset="0"/>
              </a:rPr>
              <a:t>, Goodman, &amp; Wachter, 2018) and housing quality (Kain &amp; Quigley, 1970), and </a:t>
            </a:r>
            <a:r>
              <a:rPr lang="en-AU" sz="1300" b="1" i="0" u="none" strike="noStrike" dirty="0" err="1">
                <a:solidFill>
                  <a:schemeClr val="bg1"/>
                </a:solidFill>
                <a:effectLst/>
                <a:latin typeface="Georgia" panose="02040502050405020303" pitchFamily="18" charset="0"/>
              </a:rPr>
              <a:t>neighborhood</a:t>
            </a:r>
            <a:r>
              <a:rPr lang="en-AU" sz="1300" b="1" i="0" u="none" strike="noStrike" dirty="0">
                <a:solidFill>
                  <a:schemeClr val="bg1"/>
                </a:solidFill>
                <a:effectLst/>
                <a:latin typeface="Georgia" panose="02040502050405020303" pitchFamily="18" charset="0"/>
              </a:rPr>
              <a:t> attributes</a:t>
            </a:r>
            <a:r>
              <a:rPr lang="en-AU" sz="1300" b="0" i="0" u="none" strike="noStrike" dirty="0">
                <a:solidFill>
                  <a:schemeClr val="bg1"/>
                </a:solidFill>
                <a:effectLst/>
                <a:latin typeface="Georgia" panose="02040502050405020303" pitchFamily="18" charset="0"/>
              </a:rPr>
              <a:t>, such as attached social resources (Kane, </a:t>
            </a:r>
            <a:r>
              <a:rPr lang="en-AU" sz="1300" b="0" i="0" u="none" strike="noStrike" dirty="0" err="1">
                <a:solidFill>
                  <a:schemeClr val="bg1"/>
                </a:solidFill>
                <a:effectLst/>
                <a:latin typeface="Georgia" panose="02040502050405020303" pitchFamily="18" charset="0"/>
              </a:rPr>
              <a:t>Riegg</a:t>
            </a:r>
            <a:r>
              <a:rPr lang="en-AU" sz="1300" b="0" i="0" u="none" strike="noStrike" dirty="0">
                <a:solidFill>
                  <a:schemeClr val="bg1"/>
                </a:solidFill>
                <a:effectLst/>
                <a:latin typeface="Georgia" panose="02040502050405020303" pitchFamily="18" charset="0"/>
              </a:rPr>
              <a:t>, &amp; </a:t>
            </a:r>
            <a:r>
              <a:rPr lang="en-AU" sz="1300" b="0" i="0" u="none" strike="noStrike" dirty="0" err="1">
                <a:solidFill>
                  <a:schemeClr val="bg1"/>
                </a:solidFill>
                <a:effectLst/>
                <a:latin typeface="Georgia" panose="02040502050405020303" pitchFamily="18" charset="0"/>
              </a:rPr>
              <a:t>Staiger</a:t>
            </a:r>
            <a:r>
              <a:rPr lang="en-AU" sz="1300" b="0" i="0" u="none" strike="noStrike" dirty="0">
                <a:solidFill>
                  <a:schemeClr val="bg1"/>
                </a:solidFill>
                <a:effectLst/>
                <a:latin typeface="Georgia" panose="02040502050405020303" pitchFamily="18" charset="0"/>
              </a:rPr>
              <a:t>, 2006) and racial factors (Daniels, 1975) significantly influence housing prices. Yet, residents of high-poverty </a:t>
            </a:r>
            <a:r>
              <a:rPr lang="en-AU" sz="1300" b="0" i="0" u="none" strike="noStrike" dirty="0" err="1">
                <a:solidFill>
                  <a:schemeClr val="bg1"/>
                </a:solidFill>
                <a:effectLst/>
                <a:latin typeface="Georgia" panose="02040502050405020303" pitchFamily="18" charset="0"/>
              </a:rPr>
              <a:t>neighborhoods</a:t>
            </a:r>
            <a:r>
              <a:rPr lang="en-AU" sz="1300" b="0" i="0" u="none" strike="noStrike" dirty="0">
                <a:solidFill>
                  <a:schemeClr val="bg1"/>
                </a:solidFill>
                <a:effectLst/>
                <a:latin typeface="Georgia" panose="02040502050405020303" pitchFamily="18" charset="0"/>
              </a:rPr>
              <a:t> often face a unique challenge: disproportionate housing costs and severely limited housing options. Our project investigates which housing attributes and social resources are most valued within these disadvantaged </a:t>
            </a:r>
            <a:r>
              <a:rPr lang="en-AU" sz="1300" b="0" i="0" u="none" strike="noStrike" dirty="0" err="1">
                <a:solidFill>
                  <a:schemeClr val="bg1"/>
                </a:solidFill>
                <a:effectLst/>
                <a:latin typeface="Georgia" panose="02040502050405020303" pitchFamily="18" charset="0"/>
              </a:rPr>
              <a:t>neighborhoods</a:t>
            </a:r>
            <a:r>
              <a:rPr lang="en-AU" sz="1300" b="0" i="0" u="none" strike="noStrike" dirty="0">
                <a:solidFill>
                  <a:schemeClr val="bg1"/>
                </a:solidFill>
                <a:effectLst/>
                <a:latin typeface="Georgia" panose="02040502050405020303" pitchFamily="18" charset="0"/>
              </a:rPr>
              <a:t>. The results will help identify key housing affordability drivers and support evidence-based intervention policies to promote fairer and more equitable living communities.</a:t>
            </a:r>
            <a:r>
              <a:rPr lang="en-AU" sz="1300" dirty="0">
                <a:solidFill>
                  <a:schemeClr val="lt1"/>
                </a:solidFill>
                <a:latin typeface="Georgia" panose="02040502050405020303" pitchFamily="18" charset="0"/>
                <a:ea typeface="Times New Roman"/>
                <a:cs typeface="Times New Roman"/>
                <a:sym typeface="Times New Roman"/>
              </a:rPr>
              <a:t>*</a:t>
            </a:r>
          </a:p>
          <a:p>
            <a:pPr marL="146050">
              <a:lnSpc>
                <a:spcPct val="115000"/>
              </a:lnSpc>
              <a:buClr>
                <a:schemeClr val="lt1"/>
              </a:buClr>
              <a:buSzPts val="1300"/>
            </a:pPr>
            <a:endParaRPr lang="en" sz="1300" dirty="0">
              <a:solidFill>
                <a:schemeClr val="lt1"/>
              </a:solidFill>
              <a:latin typeface="Georgia"/>
              <a:ea typeface="Georgia"/>
              <a:cs typeface="Georgia"/>
              <a:sym typeface="Georgia"/>
            </a:endParaRPr>
          </a:p>
          <a:p>
            <a:pPr marL="457200" lvl="0" indent="-311150" algn="l" rtl="0">
              <a:lnSpc>
                <a:spcPct val="115000"/>
              </a:lnSpc>
              <a:spcBef>
                <a:spcPts val="0"/>
              </a:spcBef>
              <a:spcAft>
                <a:spcPts val="0"/>
              </a:spcAft>
              <a:buClr>
                <a:schemeClr val="lt1"/>
              </a:buClr>
              <a:buSzPts val="1300"/>
              <a:buFont typeface="Georgia"/>
              <a:buChar char="●"/>
            </a:pPr>
            <a:r>
              <a:rPr lang="en-AU" sz="1300" b="0" i="0" u="none" strike="noStrike" dirty="0">
                <a:solidFill>
                  <a:schemeClr val="bg1"/>
                </a:solidFill>
                <a:effectLst/>
                <a:latin typeface="Georgia" panose="02040502050405020303" pitchFamily="18" charset="0"/>
              </a:rPr>
              <a:t>We perform a two-level analysis, at the city level and the inter-city level, in high-poverty </a:t>
            </a:r>
            <a:r>
              <a:rPr lang="en-AU" sz="1300" b="0" i="0" u="none" strike="noStrike" dirty="0" err="1">
                <a:solidFill>
                  <a:schemeClr val="bg1"/>
                </a:solidFill>
                <a:effectLst/>
                <a:latin typeface="Georgia" panose="02040502050405020303" pitchFamily="18" charset="0"/>
              </a:rPr>
              <a:t>neighborhoods</a:t>
            </a:r>
            <a:r>
              <a:rPr lang="en-AU" sz="1300" b="0" i="0" u="none" strike="noStrike" dirty="0">
                <a:solidFill>
                  <a:schemeClr val="bg1"/>
                </a:solidFill>
                <a:effectLst/>
                <a:latin typeface="Georgia" panose="02040502050405020303" pitchFamily="18" charset="0"/>
              </a:rPr>
              <a:t> in New York City, City of Los Angeles, and Chicago. The three cities contain the highest number of persistently poor </a:t>
            </a:r>
            <a:r>
              <a:rPr lang="en-AU" sz="1300" b="0" i="0" u="none" strike="noStrike" dirty="0" err="1">
                <a:solidFill>
                  <a:schemeClr val="bg1"/>
                </a:solidFill>
                <a:effectLst/>
                <a:latin typeface="Georgia" panose="02040502050405020303" pitchFamily="18" charset="0"/>
              </a:rPr>
              <a:t>neighborhoods</a:t>
            </a:r>
            <a:r>
              <a:rPr lang="en-AU" sz="1300" b="0" i="0" u="none" strike="noStrike" dirty="0">
                <a:solidFill>
                  <a:schemeClr val="bg1"/>
                </a:solidFill>
                <a:effectLst/>
                <a:latin typeface="Georgia" panose="02040502050405020303" pitchFamily="18" charset="0"/>
              </a:rPr>
              <a:t> over the decades (</a:t>
            </a:r>
            <a:r>
              <a:rPr lang="en-AU" sz="1300" b="0" i="0" u="none" strike="noStrike" dirty="0" err="1">
                <a:solidFill>
                  <a:schemeClr val="bg1"/>
                </a:solidFill>
                <a:effectLst/>
                <a:latin typeface="Georgia" panose="02040502050405020303" pitchFamily="18" charset="0"/>
              </a:rPr>
              <a:t>Benzow</a:t>
            </a:r>
            <a:r>
              <a:rPr lang="en-AU" sz="1300" b="0" i="0" u="none" strike="noStrike" dirty="0">
                <a:solidFill>
                  <a:schemeClr val="bg1"/>
                </a:solidFill>
                <a:effectLst/>
                <a:latin typeface="Georgia" panose="02040502050405020303" pitchFamily="18" charset="0"/>
              </a:rPr>
              <a:t> &amp; </a:t>
            </a:r>
            <a:r>
              <a:rPr lang="en-AU" sz="1300" b="0" i="0" u="none" strike="noStrike" dirty="0" err="1">
                <a:solidFill>
                  <a:schemeClr val="bg1"/>
                </a:solidFill>
                <a:effectLst/>
                <a:latin typeface="Georgia" panose="02040502050405020303" pitchFamily="18" charset="0"/>
              </a:rPr>
              <a:t>Fikri</a:t>
            </a:r>
            <a:r>
              <a:rPr lang="en-AU" sz="1300" b="0" i="0" u="none" strike="noStrike" dirty="0">
                <a:solidFill>
                  <a:schemeClr val="bg1"/>
                </a:solidFill>
                <a:effectLst/>
                <a:latin typeface="Georgia" panose="02040502050405020303" pitchFamily="18" charset="0"/>
              </a:rPr>
              <a:t>, 2022), which makes them the most appropriate cases for observing long-lasting patterns in how the U.S. low-income populations make housing decisions. </a:t>
            </a:r>
            <a:endParaRPr sz="1300" dirty="0">
              <a:solidFill>
                <a:schemeClr val="bg1"/>
              </a:solidFill>
              <a:latin typeface="Georgia" panose="02040502050405020303" pitchFamily="18" charset="0"/>
              <a:ea typeface="Georgia"/>
              <a:cs typeface="Georgia"/>
              <a:sym typeface="Georgi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81"/>
        <p:cNvGrpSpPr/>
        <p:nvPr/>
      </p:nvGrpSpPr>
      <p:grpSpPr>
        <a:xfrm>
          <a:off x="0" y="0"/>
          <a:ext cx="0" cy="0"/>
          <a:chOff x="0" y="0"/>
          <a:chExt cx="0" cy="0"/>
        </a:xfrm>
      </p:grpSpPr>
      <p:sp>
        <p:nvSpPr>
          <p:cNvPr id="3882" name="Google Shape;3882;p58"/>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883" name="Google Shape;3883;p58"/>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884" name="Google Shape;3884;p58"/>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885" name="Google Shape;3885;p58"/>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886" name="Google Shape;3886;p58"/>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Results</a:t>
            </a:r>
            <a:endParaRPr/>
          </a:p>
        </p:txBody>
      </p:sp>
      <p:sp>
        <p:nvSpPr>
          <p:cNvPr id="3887" name="Google Shape;3887;p58"/>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Take-away</a:t>
            </a:r>
            <a:endParaRPr/>
          </a:p>
        </p:txBody>
      </p:sp>
      <p:sp>
        <p:nvSpPr>
          <p:cNvPr id="3888" name="Google Shape;3888;p58"/>
          <p:cNvSpPr txBox="1">
            <a:spLocks noGrp="1"/>
          </p:cNvSpPr>
          <p:nvPr>
            <p:ph type="ctrTitle" idx="4294967295"/>
          </p:nvPr>
        </p:nvSpPr>
        <p:spPr>
          <a:xfrm>
            <a:off x="514625" y="2406325"/>
            <a:ext cx="7926900" cy="254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chemeClr val="lt1"/>
                </a:solidFill>
                <a:latin typeface="Alfa Slab One"/>
                <a:ea typeface="Alfa Slab One"/>
                <a:cs typeface="Alfa Slab One"/>
                <a:sym typeface="Alfa Slab One"/>
              </a:rPr>
              <a:t>Lessons we learned with blood and tear</a:t>
            </a:r>
            <a:endParaRPr sz="1800">
              <a:solidFill>
                <a:schemeClr val="lt1"/>
              </a:solidFill>
              <a:latin typeface="Alfa Slab One"/>
              <a:ea typeface="Alfa Slab One"/>
              <a:cs typeface="Alfa Slab One"/>
              <a:sym typeface="Alfa Slab One"/>
            </a:endParaRPr>
          </a:p>
          <a:p>
            <a:pPr marL="457200" lvl="0" indent="-317500" algn="l" rtl="0">
              <a:spcBef>
                <a:spcPts val="0"/>
              </a:spcBef>
              <a:spcAft>
                <a:spcPts val="0"/>
              </a:spcAft>
              <a:buClr>
                <a:schemeClr val="lt1"/>
              </a:buClr>
              <a:buSzPts val="1400"/>
              <a:buFont typeface="Georgia"/>
              <a:buChar char="●"/>
            </a:pPr>
            <a:r>
              <a:rPr lang="en" sz="1400" b="1">
                <a:solidFill>
                  <a:srgbClr val="F0345E"/>
                </a:solidFill>
                <a:latin typeface="Georgia"/>
                <a:ea typeface="Georgia"/>
                <a:cs typeface="Georgia"/>
                <a:sym typeface="Georgia"/>
              </a:rPr>
              <a:t>Start early - Unexpected obstacles are everywhere.</a:t>
            </a:r>
            <a:endParaRPr sz="1400" b="1">
              <a:solidFill>
                <a:srgbClr val="F0345E"/>
              </a:solidFill>
              <a:latin typeface="Georgia"/>
              <a:ea typeface="Georgia"/>
              <a:cs typeface="Georgia"/>
              <a:sym typeface="Georgia"/>
            </a:endParaRPr>
          </a:p>
          <a:p>
            <a:pPr marL="914400" lvl="1" indent="-317500" algn="l" rtl="0">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No compatible version of selenium - Dynamic scraping</a:t>
            </a:r>
            <a:endParaRPr sz="1400">
              <a:solidFill>
                <a:schemeClr val="lt1"/>
              </a:solidFill>
              <a:latin typeface="Georgia"/>
              <a:ea typeface="Georgia"/>
              <a:cs typeface="Georgia"/>
              <a:sym typeface="Georgia"/>
            </a:endParaRPr>
          </a:p>
          <a:p>
            <a:pPr marL="914400" lvl="1" indent="-317500" algn="l" rtl="0">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Terms of use causing ethical concerns of web scraping </a:t>
            </a:r>
            <a:endParaRPr sz="1400">
              <a:solidFill>
                <a:schemeClr val="lt1"/>
              </a:solidFill>
              <a:latin typeface="Georgia"/>
              <a:ea typeface="Georgia"/>
              <a:cs typeface="Georgia"/>
              <a:sym typeface="Georgia"/>
            </a:endParaRPr>
          </a:p>
          <a:p>
            <a:pPr marL="914400" lvl="1" indent="-317500" algn="l" rtl="0">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Inconsistent naming of neighborhoods - Key-matching across tables</a:t>
            </a:r>
            <a:endParaRPr sz="1400">
              <a:solidFill>
                <a:schemeClr val="lt1"/>
              </a:solidFill>
              <a:latin typeface="Georgia"/>
              <a:ea typeface="Georgia"/>
              <a:cs typeface="Georgia"/>
              <a:sym typeface="Georgia"/>
            </a:endParaRPr>
          </a:p>
          <a:p>
            <a:pPr marL="457200" lvl="0" indent="-317500" algn="l" rtl="0">
              <a:spcBef>
                <a:spcPts val="0"/>
              </a:spcBef>
              <a:spcAft>
                <a:spcPts val="0"/>
              </a:spcAft>
              <a:buClr>
                <a:schemeClr val="lt1"/>
              </a:buClr>
              <a:buSzPts val="1400"/>
              <a:buFont typeface="Georgia"/>
              <a:buChar char="●"/>
            </a:pPr>
            <a:r>
              <a:rPr lang="en" sz="1400" b="1">
                <a:solidFill>
                  <a:srgbClr val="F0345E"/>
                </a:solidFill>
                <a:latin typeface="Georgia"/>
                <a:ea typeface="Georgia"/>
                <a:cs typeface="Georgia"/>
                <a:sym typeface="Georgia"/>
              </a:rPr>
              <a:t>Think twice on the research scope. </a:t>
            </a:r>
            <a:endParaRPr sz="1400" b="1">
              <a:solidFill>
                <a:srgbClr val="F0345E"/>
              </a:solidFill>
              <a:latin typeface="Georgia"/>
              <a:ea typeface="Georgia"/>
              <a:cs typeface="Georgia"/>
              <a:sym typeface="Georgia"/>
            </a:endParaRPr>
          </a:p>
          <a:p>
            <a:pPr marL="914400" lvl="1" indent="-317500" algn="l" rtl="0">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We underestimated the complexity of merging datasets from different sources</a:t>
            </a:r>
            <a:endParaRPr sz="1400">
              <a:solidFill>
                <a:schemeClr val="lt1"/>
              </a:solidFill>
              <a:latin typeface="Georgia"/>
              <a:ea typeface="Georgia"/>
              <a:cs typeface="Georgia"/>
              <a:sym typeface="Georgia"/>
            </a:endParaRPr>
          </a:p>
          <a:p>
            <a:pPr marL="914400" lvl="1" indent="-317500" algn="l" rtl="0">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Find balance between a solid research design and the given timeframe to execute it</a:t>
            </a:r>
            <a:endParaRPr sz="1400">
              <a:solidFill>
                <a:schemeClr val="lt1"/>
              </a:solidFill>
              <a:latin typeface="Georgia"/>
              <a:ea typeface="Georgia"/>
              <a:cs typeface="Georgia"/>
              <a:sym typeface="Georgia"/>
            </a:endParaRPr>
          </a:p>
          <a:p>
            <a:pPr marL="457200" lvl="0" indent="-317500" algn="l" rtl="0">
              <a:spcBef>
                <a:spcPts val="0"/>
              </a:spcBef>
              <a:spcAft>
                <a:spcPts val="0"/>
              </a:spcAft>
              <a:buClr>
                <a:schemeClr val="lt1"/>
              </a:buClr>
              <a:buSzPts val="1400"/>
              <a:buFont typeface="Georgia"/>
              <a:buChar char="●"/>
            </a:pPr>
            <a:r>
              <a:rPr lang="en" sz="1400" b="1">
                <a:solidFill>
                  <a:srgbClr val="F0345E"/>
                </a:solidFill>
                <a:latin typeface="Georgia"/>
                <a:ea typeface="Georgia"/>
                <a:cs typeface="Georgia"/>
                <a:sym typeface="Georgia"/>
              </a:rPr>
              <a:t>Do more context-based research on data of interest before diving in.</a:t>
            </a:r>
            <a:endParaRPr sz="1400" b="1">
              <a:solidFill>
                <a:srgbClr val="F0345E"/>
              </a:solidFill>
              <a:latin typeface="Georgia"/>
              <a:ea typeface="Georgia"/>
              <a:cs typeface="Georgia"/>
              <a:sym typeface="Georgia"/>
            </a:endParaRPr>
          </a:p>
          <a:p>
            <a:pPr marL="914400" lvl="1" indent="-317500" algn="l" rtl="0">
              <a:spcBef>
                <a:spcPts val="0"/>
              </a:spcBef>
              <a:spcAft>
                <a:spcPts val="0"/>
              </a:spcAft>
              <a:buClr>
                <a:schemeClr val="lt1"/>
              </a:buClr>
              <a:buSzPts val="1400"/>
              <a:buFont typeface="Georgia"/>
              <a:buChar char="○"/>
            </a:pPr>
            <a:r>
              <a:rPr lang="en" sz="1400">
                <a:solidFill>
                  <a:schemeClr val="lt1"/>
                </a:solidFill>
                <a:latin typeface="Georgia"/>
                <a:ea typeface="Georgia"/>
                <a:cs typeface="Georgia"/>
                <a:sym typeface="Georgia"/>
              </a:rPr>
              <a:t>Get familiar with a field’s research paradigm (in our case, the commonly used observation unit) before deciding on the unit for unfamiliar variables.</a:t>
            </a:r>
            <a:endParaRPr sz="1400">
              <a:solidFill>
                <a:schemeClr val="lt1"/>
              </a:solidFill>
              <a:latin typeface="Georgia"/>
              <a:ea typeface="Georgia"/>
              <a:cs typeface="Georgia"/>
              <a:sym typeface="Georgia"/>
            </a:endParaRPr>
          </a:p>
        </p:txBody>
      </p:sp>
      <p:pic>
        <p:nvPicPr>
          <p:cNvPr id="3889" name="Google Shape;3889;p58"/>
          <p:cNvPicPr preferRelativeResize="0"/>
          <p:nvPr/>
        </p:nvPicPr>
        <p:blipFill>
          <a:blip r:embed="rId3">
            <a:alphaModFix/>
          </a:blip>
          <a:stretch>
            <a:fillRect/>
          </a:stretch>
        </p:blipFill>
        <p:spPr>
          <a:xfrm>
            <a:off x="7187475" y="2526400"/>
            <a:ext cx="1047350" cy="796000"/>
          </a:xfrm>
          <a:prstGeom prst="rect">
            <a:avLst/>
          </a:prstGeom>
          <a:noFill/>
          <a:ln>
            <a:noFill/>
          </a:ln>
        </p:spPr>
      </p:pic>
      <p:sp>
        <p:nvSpPr>
          <p:cNvPr id="3890" name="Google Shape;3890;p58"/>
          <p:cNvSpPr txBox="1"/>
          <p:nvPr/>
        </p:nvSpPr>
        <p:spPr>
          <a:xfrm>
            <a:off x="514625" y="542750"/>
            <a:ext cx="6481800" cy="1754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800">
                <a:solidFill>
                  <a:schemeClr val="lt1"/>
                </a:solidFill>
                <a:latin typeface="Alfa Slab One"/>
                <a:ea typeface="Alfa Slab One"/>
                <a:cs typeface="Alfa Slab One"/>
                <a:sym typeface="Alfa Slab One"/>
              </a:rPr>
              <a:t>Limitations </a:t>
            </a:r>
            <a:endParaRPr sz="1800">
              <a:solidFill>
                <a:schemeClr val="lt1"/>
              </a:solidFill>
              <a:latin typeface="Alfa Slab One"/>
              <a:ea typeface="Alfa Slab One"/>
              <a:cs typeface="Alfa Slab One"/>
              <a:sym typeface="Alfa Slab One"/>
            </a:endParaRPr>
          </a:p>
          <a:p>
            <a:pPr marL="457200" lvl="0" indent="-317500" algn="l" rtl="0">
              <a:spcBef>
                <a:spcPts val="0"/>
              </a:spcBef>
              <a:spcAft>
                <a:spcPts val="0"/>
              </a:spcAft>
              <a:buClr>
                <a:schemeClr val="lt1"/>
              </a:buClr>
              <a:buSzPts val="1400"/>
              <a:buFont typeface="Georgia"/>
              <a:buChar char="●"/>
            </a:pPr>
            <a:r>
              <a:rPr lang="en">
                <a:solidFill>
                  <a:srgbClr val="F0345E"/>
                </a:solidFill>
                <a:latin typeface="Georgia"/>
                <a:ea typeface="Georgia"/>
                <a:cs typeface="Georgia"/>
                <a:sym typeface="Georgia"/>
              </a:rPr>
              <a:t>U.S. centric</a:t>
            </a:r>
            <a:r>
              <a:rPr lang="en">
                <a:solidFill>
                  <a:schemeClr val="lt1"/>
                </a:solidFill>
                <a:latin typeface="Georgia"/>
                <a:ea typeface="Georgia"/>
                <a:cs typeface="Georgia"/>
                <a:sym typeface="Georgia"/>
              </a:rPr>
              <a:t> - We limit the generalizability scope within the U.S. high-poverty neighborhood, meaning that we could have had very different findings if analyze similar data from Tokyo or Hong Kong, where the ratio of property land to population is much higher.</a:t>
            </a:r>
            <a:endParaRPr>
              <a:solidFill>
                <a:schemeClr val="lt1"/>
              </a:solidFill>
              <a:latin typeface="Georgia"/>
              <a:ea typeface="Georgia"/>
              <a:cs typeface="Georgia"/>
              <a:sym typeface="Georgia"/>
            </a:endParaRPr>
          </a:p>
          <a:p>
            <a:pPr marL="457200" lvl="0" indent="-317500" algn="l" rtl="0">
              <a:spcBef>
                <a:spcPts val="0"/>
              </a:spcBef>
              <a:spcAft>
                <a:spcPts val="0"/>
              </a:spcAft>
              <a:buClr>
                <a:schemeClr val="lt1"/>
              </a:buClr>
              <a:buSzPts val="1400"/>
              <a:buFont typeface="Georgia"/>
              <a:buChar char="●"/>
            </a:pPr>
            <a:r>
              <a:rPr lang="en">
                <a:solidFill>
                  <a:srgbClr val="F0345E"/>
                </a:solidFill>
                <a:latin typeface="Georgia"/>
                <a:ea typeface="Georgia"/>
                <a:cs typeface="Georgia"/>
                <a:sym typeface="Georgia"/>
              </a:rPr>
              <a:t>Potentially biased inter-city level results</a:t>
            </a:r>
            <a:r>
              <a:rPr lang="en">
                <a:solidFill>
                  <a:schemeClr val="lt1"/>
                </a:solidFill>
                <a:latin typeface="Georgia"/>
                <a:ea typeface="Georgia"/>
                <a:cs typeface="Georgia"/>
                <a:sym typeface="Georgia"/>
              </a:rPr>
              <a:t> due to the loss of data during the cleaning &amp; merging process.</a:t>
            </a:r>
            <a:endParaRPr>
              <a:solidFill>
                <a:schemeClr val="lt1"/>
              </a:solidFill>
              <a:latin typeface="Georgia"/>
              <a:ea typeface="Georgia"/>
              <a:cs typeface="Georgia"/>
              <a:sym typeface="Georgi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894"/>
        <p:cNvGrpSpPr/>
        <p:nvPr/>
      </p:nvGrpSpPr>
      <p:grpSpPr>
        <a:xfrm>
          <a:off x="0" y="0"/>
          <a:ext cx="0" cy="0"/>
          <a:chOff x="0" y="0"/>
          <a:chExt cx="0" cy="0"/>
        </a:xfrm>
      </p:grpSpPr>
      <p:grpSp>
        <p:nvGrpSpPr>
          <p:cNvPr id="3895" name="Google Shape;3895;p59"/>
          <p:cNvGrpSpPr/>
          <p:nvPr/>
        </p:nvGrpSpPr>
        <p:grpSpPr>
          <a:xfrm>
            <a:off x="368784" y="121185"/>
            <a:ext cx="8096358" cy="4890807"/>
            <a:chOff x="229225" y="549050"/>
            <a:chExt cx="7161750" cy="4615275"/>
          </a:xfrm>
        </p:grpSpPr>
        <p:sp>
          <p:nvSpPr>
            <p:cNvPr id="3896" name="Google Shape;3896;p59"/>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9"/>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9"/>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9"/>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9"/>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9"/>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9"/>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0335E"/>
                </a:solidFill>
                <a:highlight>
                  <a:srgbClr val="F0335E"/>
                </a:highlight>
              </a:endParaRPr>
            </a:p>
          </p:txBody>
        </p:sp>
        <p:sp>
          <p:nvSpPr>
            <p:cNvPr id="3903" name="Google Shape;3903;p59"/>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9"/>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9"/>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9"/>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9"/>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9"/>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9"/>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9"/>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9"/>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9"/>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9"/>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9"/>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9"/>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9"/>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9"/>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9"/>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9"/>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9"/>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9"/>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9"/>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9"/>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9"/>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9"/>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9"/>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9"/>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9"/>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9"/>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9"/>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9"/>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9"/>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9"/>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9"/>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9"/>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9"/>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9"/>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9"/>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9"/>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9"/>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9"/>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9"/>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9"/>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9"/>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9"/>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9"/>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9"/>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9"/>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9"/>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9"/>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9"/>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9"/>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9"/>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9"/>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9"/>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9"/>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9"/>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9"/>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9"/>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9"/>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9"/>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9"/>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9"/>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9"/>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9"/>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9"/>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9"/>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9"/>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9"/>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9"/>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9"/>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9"/>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9"/>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9"/>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9"/>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9"/>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9"/>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9"/>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9"/>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9"/>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9"/>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9"/>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9"/>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9"/>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9"/>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9"/>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9"/>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9"/>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9"/>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9"/>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9"/>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9"/>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9"/>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9"/>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9"/>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9"/>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9"/>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9"/>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9"/>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9"/>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9"/>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9"/>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9"/>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9"/>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9"/>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9"/>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9"/>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9"/>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0335E"/>
                </a:solidFill>
                <a:highlight>
                  <a:srgbClr val="F0335E"/>
                </a:highlight>
              </a:endParaRPr>
            </a:p>
          </p:txBody>
        </p:sp>
        <p:sp>
          <p:nvSpPr>
            <p:cNvPr id="4009" name="Google Shape;4009;p59"/>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9"/>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9"/>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9"/>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59"/>
          <p:cNvSpPr txBox="1">
            <a:spLocks noGrp="1"/>
          </p:cNvSpPr>
          <p:nvPr>
            <p:ph type="ctrTitle" idx="4294967295"/>
          </p:nvPr>
        </p:nvSpPr>
        <p:spPr>
          <a:xfrm>
            <a:off x="3526800" y="2102000"/>
            <a:ext cx="2090400" cy="79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a:solidFill>
                  <a:schemeClr val="lt1"/>
                </a:solidFill>
                <a:latin typeface="Alfa Slab One"/>
                <a:ea typeface="Alfa Slab One"/>
                <a:cs typeface="Alfa Slab One"/>
                <a:sym typeface="Alfa Slab One"/>
              </a:rPr>
              <a:t>Q &amp; A</a:t>
            </a:r>
            <a:endParaRPr sz="4800">
              <a:solidFill>
                <a:schemeClr val="lt1"/>
              </a:solidFill>
              <a:latin typeface="Alfa Slab One"/>
              <a:ea typeface="Alfa Slab One"/>
              <a:cs typeface="Alfa Slab One"/>
              <a:sym typeface="Alfa Slab One"/>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017"/>
        <p:cNvGrpSpPr/>
        <p:nvPr/>
      </p:nvGrpSpPr>
      <p:grpSpPr>
        <a:xfrm>
          <a:off x="0" y="0"/>
          <a:ext cx="0" cy="0"/>
          <a:chOff x="0" y="0"/>
          <a:chExt cx="0" cy="0"/>
        </a:xfrm>
      </p:grpSpPr>
      <p:grpSp>
        <p:nvGrpSpPr>
          <p:cNvPr id="4018" name="Google Shape;4018;p60"/>
          <p:cNvGrpSpPr/>
          <p:nvPr/>
        </p:nvGrpSpPr>
        <p:grpSpPr>
          <a:xfrm>
            <a:off x="368784" y="121185"/>
            <a:ext cx="8096358" cy="4890807"/>
            <a:chOff x="229225" y="549050"/>
            <a:chExt cx="7161750" cy="4615275"/>
          </a:xfrm>
        </p:grpSpPr>
        <p:sp>
          <p:nvSpPr>
            <p:cNvPr id="4019" name="Google Shape;4019;p60"/>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0"/>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0"/>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0"/>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0"/>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0"/>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0"/>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0335E"/>
                </a:solidFill>
                <a:highlight>
                  <a:srgbClr val="F0335E"/>
                </a:highlight>
              </a:endParaRPr>
            </a:p>
          </p:txBody>
        </p:sp>
        <p:sp>
          <p:nvSpPr>
            <p:cNvPr id="4026" name="Google Shape;4026;p60"/>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0"/>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0"/>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0"/>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0"/>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0"/>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0"/>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0"/>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0"/>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0"/>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0"/>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0"/>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0"/>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0"/>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0"/>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0"/>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0"/>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0"/>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0"/>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0"/>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0"/>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0"/>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0"/>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0"/>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0"/>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0"/>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0"/>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0"/>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0"/>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0"/>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0"/>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0"/>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0"/>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0"/>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0"/>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0"/>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0"/>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0"/>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0"/>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0"/>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0"/>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0"/>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0"/>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0"/>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0"/>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0"/>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0"/>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0"/>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0"/>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0"/>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0"/>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0"/>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0"/>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0"/>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0"/>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0"/>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0"/>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0"/>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0"/>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0"/>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0"/>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0"/>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0"/>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0"/>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0"/>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0"/>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0"/>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0"/>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0"/>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0"/>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0"/>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0"/>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0"/>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0"/>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0"/>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0"/>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0"/>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0"/>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0"/>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0"/>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0"/>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0"/>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0"/>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0"/>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0"/>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0"/>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0"/>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0"/>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0"/>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0"/>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0"/>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0"/>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0"/>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0"/>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0"/>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0"/>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0"/>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0"/>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0"/>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0"/>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0"/>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0"/>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0"/>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0"/>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0"/>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0"/>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0335E"/>
                </a:solidFill>
                <a:highlight>
                  <a:srgbClr val="F0335E"/>
                </a:highlight>
              </a:endParaRPr>
            </a:p>
          </p:txBody>
        </p:sp>
        <p:sp>
          <p:nvSpPr>
            <p:cNvPr id="4132" name="Google Shape;4132;p60"/>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0"/>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0"/>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0"/>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6" name="Google Shape;4136;p60"/>
          <p:cNvSpPr txBox="1">
            <a:spLocks noGrp="1"/>
          </p:cNvSpPr>
          <p:nvPr>
            <p:ph type="ctrTitle" idx="4294967295"/>
          </p:nvPr>
        </p:nvSpPr>
        <p:spPr>
          <a:xfrm>
            <a:off x="2416713" y="2034775"/>
            <a:ext cx="4000500" cy="79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a:solidFill>
                  <a:schemeClr val="lt1"/>
                </a:solidFill>
                <a:latin typeface="Alfa Slab One"/>
                <a:ea typeface="Alfa Slab One"/>
                <a:cs typeface="Alfa Slab One"/>
                <a:sym typeface="Alfa Slab One"/>
              </a:rPr>
              <a:t>Thank you!</a:t>
            </a:r>
            <a:endParaRPr sz="4800">
              <a:solidFill>
                <a:schemeClr val="lt1"/>
              </a:solidFill>
              <a:latin typeface="Alfa Slab One"/>
              <a:ea typeface="Alfa Slab One"/>
              <a:cs typeface="Alfa Slab One"/>
              <a:sym typeface="Alfa Slab On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20"/>
        <p:cNvGrpSpPr/>
        <p:nvPr/>
      </p:nvGrpSpPr>
      <p:grpSpPr>
        <a:xfrm>
          <a:off x="0" y="0"/>
          <a:ext cx="0" cy="0"/>
          <a:chOff x="0" y="0"/>
          <a:chExt cx="0" cy="0"/>
        </a:xfrm>
      </p:grpSpPr>
      <p:sp>
        <p:nvSpPr>
          <p:cNvPr id="3321" name="Google Shape;3321;p42"/>
          <p:cNvSpPr txBox="1">
            <a:spLocks noGrp="1"/>
          </p:cNvSpPr>
          <p:nvPr>
            <p:ph type="ctrTitle" idx="4294967295"/>
          </p:nvPr>
        </p:nvSpPr>
        <p:spPr>
          <a:xfrm>
            <a:off x="667025" y="588600"/>
            <a:ext cx="4667100" cy="738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200">
                <a:solidFill>
                  <a:schemeClr val="lt1"/>
                </a:solidFill>
                <a:latin typeface="Alfa Slab One"/>
                <a:ea typeface="Alfa Slab One"/>
                <a:cs typeface="Alfa Slab One"/>
                <a:sym typeface="Alfa Slab One"/>
              </a:rPr>
              <a:t>Research Question</a:t>
            </a:r>
            <a:endParaRPr sz="2200">
              <a:solidFill>
                <a:schemeClr val="lt1"/>
              </a:solidFill>
              <a:latin typeface="Alfa Slab One"/>
              <a:ea typeface="Alfa Slab One"/>
              <a:cs typeface="Alfa Slab One"/>
              <a:sym typeface="Alfa Slab One"/>
            </a:endParaRPr>
          </a:p>
        </p:txBody>
      </p:sp>
      <p:sp>
        <p:nvSpPr>
          <p:cNvPr id="3322" name="Google Shape;3322;p42"/>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23" name="Google Shape;3323;p42"/>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24" name="Google Shape;3324;p42"/>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25" name="Google Shape;3325;p42"/>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26" name="Google Shape;3326;p42"/>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27" name="Google Shape;3327;p42"/>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42"/>
          <p:cNvSpPr txBox="1"/>
          <p:nvPr/>
        </p:nvSpPr>
        <p:spPr>
          <a:xfrm>
            <a:off x="667025" y="1103634"/>
            <a:ext cx="7567800" cy="2262600"/>
          </a:xfrm>
          <a:prstGeom prst="rect">
            <a:avLst/>
          </a:prstGeom>
          <a:noFill/>
          <a:ln>
            <a:noFill/>
          </a:ln>
        </p:spPr>
        <p:txBody>
          <a:bodyPr spcFirstLastPara="1" wrap="square" lIns="91425" tIns="91425" rIns="91425" bIns="91425" anchor="t" anchorCtr="0">
            <a:spAutoFit/>
          </a:bodyPr>
          <a:lstStyle/>
          <a:p>
            <a:pPr marL="2286000" lvl="0" indent="0" algn="l" rtl="0">
              <a:lnSpc>
                <a:spcPct val="115000"/>
              </a:lnSpc>
              <a:spcBef>
                <a:spcPts val="0"/>
              </a:spcBef>
              <a:spcAft>
                <a:spcPts val="0"/>
              </a:spcAft>
              <a:buNone/>
            </a:pPr>
            <a:r>
              <a:rPr lang="en" sz="2000">
                <a:solidFill>
                  <a:srgbClr val="F0345E"/>
                </a:solidFill>
                <a:latin typeface="Alfa Slab One"/>
                <a:ea typeface="Alfa Slab One"/>
                <a:cs typeface="Alfa Slab One"/>
                <a:sym typeface="Alfa Slab One"/>
              </a:rPr>
              <a:t>  Housing attributes</a:t>
            </a:r>
            <a:r>
              <a:rPr lang="en" sz="2000">
                <a:solidFill>
                  <a:schemeClr val="lt1"/>
                </a:solidFill>
                <a:latin typeface="Alfa Slab One"/>
                <a:ea typeface="Alfa Slab One"/>
                <a:cs typeface="Alfa Slab One"/>
                <a:sym typeface="Alfa Slab One"/>
              </a:rPr>
              <a:t> </a:t>
            </a:r>
            <a:endParaRPr sz="2000">
              <a:solidFill>
                <a:schemeClr val="lt1"/>
              </a:solidFill>
              <a:latin typeface="Alfa Slab One"/>
              <a:ea typeface="Alfa Slab One"/>
              <a:cs typeface="Alfa Slab One"/>
              <a:sym typeface="Alfa Slab One"/>
            </a:endParaRPr>
          </a:p>
          <a:p>
            <a:pPr marL="0" lvl="0" indent="0" algn="ctr" rtl="0">
              <a:lnSpc>
                <a:spcPct val="115000"/>
              </a:lnSpc>
              <a:spcBef>
                <a:spcPts val="0"/>
              </a:spcBef>
              <a:spcAft>
                <a:spcPts val="0"/>
              </a:spcAft>
              <a:buNone/>
            </a:pPr>
            <a:r>
              <a:rPr lang="en" sz="2000">
                <a:solidFill>
                  <a:schemeClr val="lt1"/>
                </a:solidFill>
                <a:latin typeface="Alfa Slab One"/>
                <a:ea typeface="Alfa Slab One"/>
                <a:cs typeface="Alfa Slab One"/>
                <a:sym typeface="Alfa Slab One"/>
              </a:rPr>
              <a:t>or </a:t>
            </a:r>
            <a:endParaRPr sz="2000">
              <a:solidFill>
                <a:schemeClr val="lt1"/>
              </a:solidFill>
              <a:latin typeface="Alfa Slab One"/>
              <a:ea typeface="Alfa Slab One"/>
              <a:cs typeface="Alfa Slab One"/>
              <a:sym typeface="Alfa Slab One"/>
            </a:endParaRPr>
          </a:p>
          <a:p>
            <a:pPr marL="0" lvl="0" indent="0" algn="ctr" rtl="0">
              <a:lnSpc>
                <a:spcPct val="115000"/>
              </a:lnSpc>
              <a:spcBef>
                <a:spcPts val="0"/>
              </a:spcBef>
              <a:spcAft>
                <a:spcPts val="0"/>
              </a:spcAft>
              <a:buNone/>
            </a:pPr>
            <a:r>
              <a:rPr lang="en" sz="2000">
                <a:solidFill>
                  <a:srgbClr val="F0345E"/>
                </a:solidFill>
                <a:latin typeface="Alfa Slab One"/>
                <a:ea typeface="Alfa Slab One"/>
                <a:cs typeface="Alfa Slab One"/>
                <a:sym typeface="Alfa Slab One"/>
              </a:rPr>
              <a:t>Neighborhood attributes</a:t>
            </a:r>
            <a:endParaRPr sz="2000">
              <a:solidFill>
                <a:srgbClr val="F0345E"/>
              </a:solidFill>
              <a:latin typeface="Alfa Slab One"/>
              <a:ea typeface="Alfa Slab One"/>
              <a:cs typeface="Alfa Slab One"/>
              <a:sym typeface="Alfa Slab One"/>
            </a:endParaRPr>
          </a:p>
          <a:p>
            <a:pPr marL="0" lvl="0" indent="0" algn="ctr" rtl="0">
              <a:lnSpc>
                <a:spcPct val="115000"/>
              </a:lnSpc>
              <a:spcBef>
                <a:spcPts val="0"/>
              </a:spcBef>
              <a:spcAft>
                <a:spcPts val="0"/>
              </a:spcAft>
              <a:buNone/>
            </a:pPr>
            <a:endParaRPr sz="2000">
              <a:solidFill>
                <a:srgbClr val="F0345E"/>
              </a:solidFill>
              <a:latin typeface="Alfa Slab One"/>
              <a:ea typeface="Alfa Slab One"/>
              <a:cs typeface="Alfa Slab One"/>
              <a:sym typeface="Alfa Slab One"/>
            </a:endParaRPr>
          </a:p>
          <a:p>
            <a:pPr marL="0" lvl="0" indent="0" algn="ctr" rtl="0">
              <a:lnSpc>
                <a:spcPct val="115000"/>
              </a:lnSpc>
              <a:spcBef>
                <a:spcPts val="0"/>
              </a:spcBef>
              <a:spcAft>
                <a:spcPts val="0"/>
              </a:spcAft>
              <a:buClr>
                <a:schemeClr val="dk1"/>
              </a:buClr>
              <a:buSzPts val="1100"/>
              <a:buFont typeface="Arial"/>
              <a:buNone/>
            </a:pPr>
            <a:r>
              <a:rPr lang="en" sz="2000">
                <a:solidFill>
                  <a:schemeClr val="lt1"/>
                </a:solidFill>
                <a:latin typeface="Alfa Slab One"/>
                <a:ea typeface="Alfa Slab One"/>
                <a:cs typeface="Alfa Slab One"/>
                <a:sym typeface="Alfa Slab One"/>
              </a:rPr>
              <a:t>What are the key drivers of housing prices in U.S. high-poverty neighborhoods?</a:t>
            </a:r>
            <a:endParaRPr sz="2000">
              <a:solidFill>
                <a:srgbClr val="F0345E"/>
              </a:solidFill>
              <a:latin typeface="Alfa Slab One"/>
              <a:ea typeface="Alfa Slab One"/>
              <a:cs typeface="Alfa Slab One"/>
              <a:sym typeface="Alfa Slab One"/>
            </a:endParaRPr>
          </a:p>
        </p:txBody>
      </p:sp>
      <p:sp>
        <p:nvSpPr>
          <p:cNvPr id="3329" name="Google Shape;3329;p42"/>
          <p:cNvSpPr txBox="1">
            <a:spLocks noGrp="1"/>
          </p:cNvSpPr>
          <p:nvPr>
            <p:ph type="ctrTitle" idx="4294967295"/>
          </p:nvPr>
        </p:nvSpPr>
        <p:spPr>
          <a:xfrm>
            <a:off x="667025" y="3548400"/>
            <a:ext cx="2102700" cy="541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2200">
                <a:solidFill>
                  <a:schemeClr val="lt1"/>
                </a:solidFill>
                <a:latin typeface="Alfa Slab One"/>
                <a:ea typeface="Alfa Slab One"/>
                <a:cs typeface="Alfa Slab One"/>
                <a:sym typeface="Alfa Slab One"/>
              </a:rPr>
              <a:t>Hypothesis</a:t>
            </a:r>
            <a:endParaRPr sz="2200">
              <a:solidFill>
                <a:schemeClr val="lt1"/>
              </a:solidFill>
              <a:latin typeface="Alfa Slab One"/>
              <a:ea typeface="Alfa Slab One"/>
              <a:cs typeface="Alfa Slab One"/>
              <a:sym typeface="Alfa Slab One"/>
            </a:endParaRPr>
          </a:p>
        </p:txBody>
      </p:sp>
      <p:sp>
        <p:nvSpPr>
          <p:cNvPr id="3330" name="Google Shape;3330;p42"/>
          <p:cNvSpPr txBox="1"/>
          <p:nvPr/>
        </p:nvSpPr>
        <p:spPr>
          <a:xfrm>
            <a:off x="667025" y="4018925"/>
            <a:ext cx="7567800" cy="997500"/>
          </a:xfrm>
          <a:prstGeom prst="rect">
            <a:avLst/>
          </a:prstGeom>
          <a:noFill/>
          <a:ln>
            <a:noFill/>
          </a:ln>
        </p:spPr>
        <p:txBody>
          <a:bodyPr spcFirstLastPara="1" wrap="square" lIns="91425" tIns="91425" rIns="91425" bIns="91425" anchor="t" anchorCtr="0">
            <a:spAutoFit/>
          </a:bodyPr>
          <a:lstStyle/>
          <a:p>
            <a:pPr marL="457200" lvl="0" indent="-330200" algn="l" rtl="0">
              <a:lnSpc>
                <a:spcPct val="115000"/>
              </a:lnSpc>
              <a:spcBef>
                <a:spcPts val="0"/>
              </a:spcBef>
              <a:spcAft>
                <a:spcPts val="0"/>
              </a:spcAft>
              <a:buClr>
                <a:srgbClr val="E3E3E3"/>
              </a:buClr>
              <a:buSzPts val="1600"/>
              <a:buFont typeface="Georgia"/>
              <a:buChar char="●"/>
            </a:pPr>
            <a:r>
              <a:rPr lang="en" sz="1600" dirty="0">
                <a:solidFill>
                  <a:srgbClr val="E3E3E3"/>
                </a:solidFill>
                <a:latin typeface="Georgia"/>
                <a:ea typeface="Georgia"/>
                <a:cs typeface="Georgia"/>
                <a:sym typeface="Georgia"/>
              </a:rPr>
              <a:t>Neighborhood attributes, particularly the availability of social capital and community resources, are the primary drivers of housing prices in high-poverty neighborhoods.</a:t>
            </a:r>
            <a:endParaRPr sz="1600" dirty="0">
              <a:latin typeface="Georgia"/>
              <a:ea typeface="Georgia"/>
              <a:cs typeface="Georgia"/>
              <a:sym typeface="Georgi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34"/>
        <p:cNvGrpSpPr/>
        <p:nvPr/>
      </p:nvGrpSpPr>
      <p:grpSpPr>
        <a:xfrm>
          <a:off x="0" y="0"/>
          <a:ext cx="0" cy="0"/>
          <a:chOff x="0" y="0"/>
          <a:chExt cx="0" cy="0"/>
        </a:xfrm>
      </p:grpSpPr>
      <p:sp>
        <p:nvSpPr>
          <p:cNvPr id="3335" name="Google Shape;3335;p43"/>
          <p:cNvSpPr txBox="1">
            <a:spLocks noGrp="1"/>
          </p:cNvSpPr>
          <p:nvPr>
            <p:ph type="ctrTitle" idx="4294967295"/>
          </p:nvPr>
        </p:nvSpPr>
        <p:spPr>
          <a:xfrm>
            <a:off x="667025" y="588600"/>
            <a:ext cx="24426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chemeClr val="lt1"/>
                </a:solidFill>
                <a:latin typeface="Alfa Slab One"/>
                <a:ea typeface="Alfa Slab One"/>
                <a:cs typeface="Alfa Slab One"/>
                <a:sym typeface="Alfa Slab One"/>
              </a:rPr>
              <a:t>Relevance</a:t>
            </a:r>
            <a:endParaRPr sz="3800">
              <a:solidFill>
                <a:schemeClr val="lt1"/>
              </a:solidFill>
              <a:latin typeface="Alfa Slab One"/>
              <a:ea typeface="Alfa Slab One"/>
              <a:cs typeface="Alfa Slab One"/>
              <a:sym typeface="Alfa Slab One"/>
            </a:endParaRPr>
          </a:p>
        </p:txBody>
      </p:sp>
      <p:sp>
        <p:nvSpPr>
          <p:cNvPr id="3336" name="Google Shape;3336;p43"/>
          <p:cNvSpPr txBox="1"/>
          <p:nvPr/>
        </p:nvSpPr>
        <p:spPr>
          <a:xfrm>
            <a:off x="502150" y="1172775"/>
            <a:ext cx="7732800" cy="2715328"/>
          </a:xfrm>
          <a:prstGeom prst="rect">
            <a:avLst/>
          </a:prstGeom>
          <a:noFill/>
          <a:ln>
            <a:noFill/>
          </a:ln>
        </p:spPr>
        <p:txBody>
          <a:bodyPr spcFirstLastPara="1" wrap="square" lIns="91425" tIns="91425" rIns="91425" bIns="91425" anchor="t" anchorCtr="0">
            <a:spAutoFit/>
          </a:bodyPr>
          <a:lstStyle/>
          <a:p>
            <a:pPr marL="457200" lvl="0" indent="-311150" algn="l" rtl="0">
              <a:lnSpc>
                <a:spcPct val="115000"/>
              </a:lnSpc>
              <a:spcBef>
                <a:spcPts val="0"/>
              </a:spcBef>
              <a:spcAft>
                <a:spcPts val="0"/>
              </a:spcAft>
              <a:buClr>
                <a:schemeClr val="lt1"/>
              </a:buClr>
              <a:buSzPts val="1300"/>
              <a:buFont typeface="Georgia"/>
              <a:buChar char="●"/>
            </a:pPr>
            <a:r>
              <a:rPr lang="en-AU" sz="1300" dirty="0">
                <a:solidFill>
                  <a:schemeClr val="lt1"/>
                </a:solidFill>
                <a:latin typeface="Georgia"/>
                <a:ea typeface="Georgia"/>
                <a:cs typeface="Georgia"/>
                <a:sym typeface="Georgia"/>
              </a:rPr>
              <a:t>Our project speaks to our computational social scientist peers in two ways. First, affordable housing is a long-standing, complex issue in social science research. Our two-level analysis distinguishes the separate impact of house and </a:t>
            </a:r>
            <a:r>
              <a:rPr lang="en-AU" sz="1300" dirty="0" err="1">
                <a:solidFill>
                  <a:schemeClr val="lt1"/>
                </a:solidFill>
                <a:latin typeface="Georgia"/>
                <a:ea typeface="Georgia"/>
                <a:cs typeface="Georgia"/>
                <a:sym typeface="Georgia"/>
              </a:rPr>
              <a:t>neighborhood</a:t>
            </a:r>
            <a:r>
              <a:rPr lang="en-AU" sz="1300" dirty="0">
                <a:solidFill>
                  <a:schemeClr val="lt1"/>
                </a:solidFill>
                <a:latin typeface="Georgia"/>
                <a:ea typeface="Georgia"/>
                <a:cs typeface="Georgia"/>
                <a:sym typeface="Georgia"/>
              </a:rPr>
              <a:t> attributes on housing prices. This distinction offers policymakers clearer insights to inform solutions for the problem. Specifically, at the city level analysis, we utilize regression models to find out how housing attributes and some </a:t>
            </a:r>
            <a:r>
              <a:rPr lang="en-AU" sz="1300" dirty="0" err="1">
                <a:solidFill>
                  <a:schemeClr val="lt1"/>
                </a:solidFill>
                <a:latin typeface="Georgia"/>
                <a:ea typeface="Georgia"/>
                <a:cs typeface="Georgia"/>
                <a:sym typeface="Georgia"/>
              </a:rPr>
              <a:t>neighborhood</a:t>
            </a:r>
            <a:r>
              <a:rPr lang="en-AU" sz="1300" dirty="0">
                <a:solidFill>
                  <a:schemeClr val="lt1"/>
                </a:solidFill>
                <a:latin typeface="Georgia"/>
                <a:ea typeface="Georgia"/>
                <a:cs typeface="Georgia"/>
                <a:sym typeface="Georgia"/>
              </a:rPr>
              <a:t> attributes relate to individual property prices in high-poverty </a:t>
            </a:r>
            <a:r>
              <a:rPr lang="en-AU" sz="1300" dirty="0" err="1">
                <a:solidFill>
                  <a:schemeClr val="lt1"/>
                </a:solidFill>
                <a:latin typeface="Georgia"/>
                <a:ea typeface="Georgia"/>
                <a:cs typeface="Georgia"/>
                <a:sym typeface="Georgia"/>
              </a:rPr>
              <a:t>neighborhoods</a:t>
            </a:r>
            <a:r>
              <a:rPr lang="en-AU" sz="1300" dirty="0">
                <a:solidFill>
                  <a:schemeClr val="lt1"/>
                </a:solidFill>
                <a:latin typeface="Georgia"/>
                <a:ea typeface="Georgia"/>
                <a:cs typeface="Georgia"/>
                <a:sym typeface="Georgia"/>
              </a:rPr>
              <a:t> within the same city. At the inter-city level, we employ the same method to further study the role of </a:t>
            </a:r>
            <a:r>
              <a:rPr lang="en-AU" sz="1300" dirty="0" err="1">
                <a:solidFill>
                  <a:schemeClr val="lt1"/>
                </a:solidFill>
                <a:latin typeface="Georgia"/>
                <a:ea typeface="Georgia"/>
                <a:cs typeface="Georgia"/>
                <a:sym typeface="Georgia"/>
              </a:rPr>
              <a:t>neighborhood</a:t>
            </a:r>
            <a:r>
              <a:rPr lang="en-AU" sz="1300" dirty="0">
                <a:solidFill>
                  <a:schemeClr val="lt1"/>
                </a:solidFill>
                <a:latin typeface="Georgia"/>
                <a:ea typeface="Georgia"/>
                <a:cs typeface="Georgia"/>
                <a:sym typeface="Georgia"/>
              </a:rPr>
              <a:t>-level demographics (i.e. median age, dominant ethnic group, and population density) in this relationship across the three cities. Overall, four groups of regression models are used for our quantitative analysis. For the first three models, the level of analysis is each individual household. For the last model, it is each </a:t>
            </a:r>
            <a:r>
              <a:rPr lang="en-AU" sz="1300" dirty="0" err="1">
                <a:solidFill>
                  <a:schemeClr val="lt1"/>
                </a:solidFill>
                <a:latin typeface="Georgia"/>
                <a:ea typeface="Georgia"/>
                <a:cs typeface="Georgia"/>
                <a:sym typeface="Georgia"/>
              </a:rPr>
              <a:t>neighborhood</a:t>
            </a:r>
            <a:r>
              <a:rPr lang="en-AU" sz="1300" dirty="0">
                <a:solidFill>
                  <a:schemeClr val="lt1"/>
                </a:solidFill>
                <a:latin typeface="Georgia"/>
                <a:ea typeface="Georgia"/>
                <a:cs typeface="Georgia"/>
                <a:sym typeface="Georgia"/>
              </a:rPr>
              <a:t> in one of the three cities.</a:t>
            </a:r>
          </a:p>
        </p:txBody>
      </p:sp>
      <p:sp>
        <p:nvSpPr>
          <p:cNvPr id="3337" name="Google Shape;3337;p43"/>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38" name="Google Shape;3338;p43"/>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39" name="Google Shape;3339;p43"/>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340" name="Google Shape;3340;p43"/>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41" name="Google Shape;3341;p43"/>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42" name="Google Shape;3342;p43"/>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7C1975E6-B80A-B5EC-99F5-75999DD47B95}"/>
              </a:ext>
            </a:extLst>
          </p:cNvPr>
          <p:cNvSpPr txBox="1"/>
          <p:nvPr/>
        </p:nvSpPr>
        <p:spPr>
          <a:xfrm>
            <a:off x="2286000" y="-706070"/>
            <a:ext cx="4572000" cy="738664"/>
          </a:xfrm>
          <a:prstGeom prst="rect">
            <a:avLst/>
          </a:prstGeom>
          <a:noFill/>
        </p:spPr>
        <p:txBody>
          <a:bodyPr wrap="square">
            <a:spAutoFit/>
          </a:bodyPr>
          <a:lstStyle/>
          <a:p>
            <a:pPr rtl="0">
              <a:spcBef>
                <a:spcPts val="0"/>
              </a:spcBef>
              <a:spcAft>
                <a:spcPts val="0"/>
              </a:spcAft>
            </a:pPr>
            <a:endParaRPr lang="en-AU" b="0" dirty="0">
              <a:effectLst/>
            </a:endParaRPr>
          </a:p>
          <a:p>
            <a:br>
              <a:rPr lang="en-AU" dirty="0"/>
            </a:br>
            <a:endParaRPr lang="en-US"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34"/>
        <p:cNvGrpSpPr/>
        <p:nvPr/>
      </p:nvGrpSpPr>
      <p:grpSpPr>
        <a:xfrm>
          <a:off x="0" y="0"/>
          <a:ext cx="0" cy="0"/>
          <a:chOff x="0" y="0"/>
          <a:chExt cx="0" cy="0"/>
        </a:xfrm>
      </p:grpSpPr>
      <p:sp>
        <p:nvSpPr>
          <p:cNvPr id="3335" name="Google Shape;3335;p43"/>
          <p:cNvSpPr txBox="1">
            <a:spLocks noGrp="1"/>
          </p:cNvSpPr>
          <p:nvPr>
            <p:ph type="ctrTitle" idx="4294967295"/>
          </p:nvPr>
        </p:nvSpPr>
        <p:spPr>
          <a:xfrm>
            <a:off x="667025" y="588600"/>
            <a:ext cx="24426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chemeClr val="lt1"/>
                </a:solidFill>
                <a:latin typeface="Alfa Slab One"/>
                <a:ea typeface="Alfa Slab One"/>
                <a:cs typeface="Alfa Slab One"/>
                <a:sym typeface="Alfa Slab One"/>
              </a:rPr>
              <a:t>Relevance</a:t>
            </a:r>
            <a:endParaRPr sz="3800">
              <a:solidFill>
                <a:schemeClr val="lt1"/>
              </a:solidFill>
              <a:latin typeface="Alfa Slab One"/>
              <a:ea typeface="Alfa Slab One"/>
              <a:cs typeface="Alfa Slab One"/>
              <a:sym typeface="Alfa Slab One"/>
            </a:endParaRPr>
          </a:p>
        </p:txBody>
      </p:sp>
      <p:sp>
        <p:nvSpPr>
          <p:cNvPr id="3336" name="Google Shape;3336;p43"/>
          <p:cNvSpPr txBox="1"/>
          <p:nvPr/>
        </p:nvSpPr>
        <p:spPr>
          <a:xfrm>
            <a:off x="502150" y="1172775"/>
            <a:ext cx="7732800" cy="1334951"/>
          </a:xfrm>
          <a:prstGeom prst="rect">
            <a:avLst/>
          </a:prstGeom>
          <a:noFill/>
          <a:ln>
            <a:noFill/>
          </a:ln>
        </p:spPr>
        <p:txBody>
          <a:bodyPr spcFirstLastPara="1" wrap="square" lIns="91425" tIns="91425" rIns="91425" bIns="91425" anchor="t" anchorCtr="0">
            <a:spAutoFit/>
          </a:bodyPr>
          <a:lstStyle/>
          <a:p>
            <a:pPr marL="457200" lvl="0" indent="-311150" algn="l" rtl="0">
              <a:lnSpc>
                <a:spcPct val="115000"/>
              </a:lnSpc>
              <a:spcBef>
                <a:spcPts val="0"/>
              </a:spcBef>
              <a:spcAft>
                <a:spcPts val="0"/>
              </a:spcAft>
              <a:buClr>
                <a:schemeClr val="lt1"/>
              </a:buClr>
              <a:buSzPts val="1300"/>
              <a:buFont typeface="Georgia"/>
              <a:buChar char="●"/>
            </a:pPr>
            <a:r>
              <a:rPr lang="en-AU" sz="1300" b="0" i="0" u="none" strike="noStrike" dirty="0">
                <a:solidFill>
                  <a:schemeClr val="bg1"/>
                </a:solidFill>
                <a:effectLst/>
                <a:latin typeface="Times New Roman" panose="02020603050405020304" pitchFamily="18" charset="0"/>
              </a:rPr>
              <a:t>Methodologically, we combine computational power with quantitative rigor and data visualization to </a:t>
            </a:r>
            <a:r>
              <a:rPr lang="en-AU" sz="1300" b="0" i="0" u="none" strike="noStrike" dirty="0" err="1">
                <a:solidFill>
                  <a:schemeClr val="bg1"/>
                </a:solidFill>
                <a:effectLst/>
                <a:latin typeface="Times New Roman" panose="02020603050405020304" pitchFamily="18" charset="0"/>
              </a:rPr>
              <a:t>analyze</a:t>
            </a:r>
            <a:r>
              <a:rPr lang="en-AU" sz="1300" b="0" i="0" u="none" strike="noStrike" dirty="0">
                <a:solidFill>
                  <a:schemeClr val="bg1"/>
                </a:solidFill>
                <a:effectLst/>
                <a:latin typeface="Times New Roman" panose="02020603050405020304" pitchFamily="18" charset="0"/>
              </a:rPr>
              <a:t> extensive housing data. We hope to inspire computational social scientists working with big data and map visualization to explore robust data processing and mapping tools for tackling large-scale research questions. Our data processing pipeline handles over 2,117 property listings across high-poverty </a:t>
            </a:r>
            <a:r>
              <a:rPr lang="en-AU" sz="1300" b="0" i="0" u="none" strike="noStrike" dirty="0" err="1">
                <a:solidFill>
                  <a:schemeClr val="bg1"/>
                </a:solidFill>
                <a:effectLst/>
                <a:latin typeface="Times New Roman" panose="02020603050405020304" pitchFamily="18" charset="0"/>
              </a:rPr>
              <a:t>neighborhoods</a:t>
            </a:r>
            <a:r>
              <a:rPr lang="en-AU" sz="1300" b="0" i="0" u="none" strike="noStrike" dirty="0">
                <a:solidFill>
                  <a:schemeClr val="bg1"/>
                </a:solidFill>
                <a:effectLst/>
                <a:latin typeface="Times New Roman" panose="02020603050405020304" pitchFamily="18" charset="0"/>
              </a:rPr>
              <a:t>, together with their </a:t>
            </a:r>
            <a:r>
              <a:rPr lang="en-AU" sz="1300" b="0" i="0" u="none" strike="noStrike" dirty="0" err="1">
                <a:solidFill>
                  <a:schemeClr val="bg1"/>
                </a:solidFill>
                <a:effectLst/>
                <a:latin typeface="Times New Roman" panose="02020603050405020304" pitchFamily="18" charset="0"/>
              </a:rPr>
              <a:t>neighborhood</a:t>
            </a:r>
            <a:r>
              <a:rPr lang="en-AU" sz="1300" b="0" i="0" u="none" strike="noStrike" dirty="0">
                <a:solidFill>
                  <a:schemeClr val="bg1"/>
                </a:solidFill>
                <a:effectLst/>
                <a:latin typeface="Times New Roman" panose="02020603050405020304" pitchFamily="18" charset="0"/>
              </a:rPr>
              <a:t> attributes extracted from official public sources. </a:t>
            </a:r>
            <a:endParaRPr lang="en-AU" sz="1300" dirty="0">
              <a:solidFill>
                <a:schemeClr val="bg1"/>
              </a:solidFill>
              <a:latin typeface="Georgia"/>
              <a:ea typeface="Georgia"/>
              <a:cs typeface="Georgia"/>
              <a:sym typeface="Georgia"/>
            </a:endParaRPr>
          </a:p>
        </p:txBody>
      </p:sp>
      <p:sp>
        <p:nvSpPr>
          <p:cNvPr id="3337" name="Google Shape;3337;p43"/>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38" name="Google Shape;3338;p43"/>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39" name="Google Shape;3339;p43"/>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340" name="Google Shape;3340;p43"/>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41" name="Google Shape;3341;p43"/>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42" name="Google Shape;3342;p43"/>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TextBox 2">
            <a:extLst>
              <a:ext uri="{FF2B5EF4-FFF2-40B4-BE49-F238E27FC236}">
                <a16:creationId xmlns:a16="http://schemas.microsoft.com/office/drawing/2014/main" id="{7C1975E6-B80A-B5EC-99F5-75999DD47B95}"/>
              </a:ext>
            </a:extLst>
          </p:cNvPr>
          <p:cNvSpPr txBox="1"/>
          <p:nvPr/>
        </p:nvSpPr>
        <p:spPr>
          <a:xfrm>
            <a:off x="2286000" y="-706070"/>
            <a:ext cx="4572000" cy="738664"/>
          </a:xfrm>
          <a:prstGeom prst="rect">
            <a:avLst/>
          </a:prstGeom>
          <a:noFill/>
        </p:spPr>
        <p:txBody>
          <a:bodyPr wrap="square">
            <a:spAutoFit/>
          </a:bodyPr>
          <a:lstStyle/>
          <a:p>
            <a:pPr rtl="0">
              <a:spcBef>
                <a:spcPts val="0"/>
              </a:spcBef>
              <a:spcAft>
                <a:spcPts val="0"/>
              </a:spcAft>
            </a:pPr>
            <a:endParaRPr lang="en-AU" b="0" dirty="0">
              <a:effectLst/>
            </a:endParaRPr>
          </a:p>
          <a:p>
            <a:br>
              <a:rPr lang="en-AU" dirty="0"/>
            </a:br>
            <a:endParaRPr lang="en-US" dirty="0"/>
          </a:p>
        </p:txBody>
      </p:sp>
    </p:spTree>
    <p:extLst>
      <p:ext uri="{BB962C8B-B14F-4D97-AF65-F5344CB8AC3E}">
        <p14:creationId xmlns:p14="http://schemas.microsoft.com/office/powerpoint/2010/main" val="13505231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47"/>
        <p:cNvGrpSpPr/>
        <p:nvPr/>
      </p:nvGrpSpPr>
      <p:grpSpPr>
        <a:xfrm>
          <a:off x="0" y="0"/>
          <a:ext cx="0" cy="0"/>
          <a:chOff x="0" y="0"/>
          <a:chExt cx="0" cy="0"/>
        </a:xfrm>
      </p:grpSpPr>
      <p:sp>
        <p:nvSpPr>
          <p:cNvPr id="3348" name="Google Shape;3348;p44"/>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49" name="Google Shape;3349;p44"/>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50" name="Google Shape;3350;p44"/>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351" name="Google Shape;3351;p44"/>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    </a:t>
            </a:r>
            <a:endParaRPr/>
          </a:p>
        </p:txBody>
      </p:sp>
      <p:sp>
        <p:nvSpPr>
          <p:cNvPr id="3352" name="Google Shape;3352;p44"/>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53" name="Google Shape;3353;p44"/>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44"/>
          <p:cNvSpPr txBox="1"/>
          <p:nvPr/>
        </p:nvSpPr>
        <p:spPr>
          <a:xfrm>
            <a:off x="564725" y="573850"/>
            <a:ext cx="3205200" cy="64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3000">
                <a:solidFill>
                  <a:schemeClr val="lt1"/>
                </a:solidFill>
                <a:latin typeface="Alfa Slab One"/>
                <a:ea typeface="Alfa Slab One"/>
                <a:cs typeface="Alfa Slab One"/>
                <a:sym typeface="Alfa Slab One"/>
              </a:rPr>
              <a:t>Data we need*</a:t>
            </a:r>
            <a:endParaRPr sz="1600">
              <a:solidFill>
                <a:schemeClr val="lt1"/>
              </a:solidFill>
              <a:latin typeface="Georgia"/>
              <a:ea typeface="Georgia"/>
              <a:cs typeface="Georgia"/>
              <a:sym typeface="Georgia"/>
            </a:endParaRPr>
          </a:p>
        </p:txBody>
      </p:sp>
      <p:sp>
        <p:nvSpPr>
          <p:cNvPr id="3355" name="Google Shape;3355;p44"/>
          <p:cNvSpPr txBox="1"/>
          <p:nvPr/>
        </p:nvSpPr>
        <p:spPr>
          <a:xfrm>
            <a:off x="667025" y="1220350"/>
            <a:ext cx="7670100" cy="3121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Poverty rate</a:t>
            </a:r>
            <a:r>
              <a:rPr lang="en" sz="1600">
                <a:solidFill>
                  <a:srgbClr val="F0335E"/>
                </a:solidFill>
                <a:latin typeface="Georgia"/>
                <a:ea typeface="Georgia"/>
                <a:cs typeface="Georgia"/>
                <a:sym typeface="Georgia"/>
              </a:rPr>
              <a:t>  </a:t>
            </a:r>
            <a:r>
              <a:rPr lang="en" sz="1600">
                <a:solidFill>
                  <a:schemeClr val="lt1"/>
                </a:solidFill>
                <a:latin typeface="Georgia"/>
                <a:ea typeface="Georgia"/>
                <a:cs typeface="Georgia"/>
                <a:sym typeface="Georgia"/>
              </a:rPr>
              <a:t>- select </a:t>
            </a:r>
            <a:r>
              <a:rPr lang="en" sz="1600" u="sng">
                <a:solidFill>
                  <a:schemeClr val="lt1"/>
                </a:solidFill>
                <a:latin typeface="Georgia"/>
                <a:ea typeface="Georgia"/>
                <a:cs typeface="Georgia"/>
                <a:sym typeface="Georgia"/>
              </a:rPr>
              <a:t>over 20%</a:t>
            </a:r>
            <a:endParaRPr sz="1600" u="sng">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sz="1600">
                <a:solidFill>
                  <a:schemeClr val="lt1"/>
                </a:solidFill>
                <a:latin typeface="Georgia"/>
                <a:ea typeface="Georgia"/>
                <a:cs typeface="Georgia"/>
                <a:sym typeface="Georgia"/>
              </a:rPr>
              <a:t>High-poverty neighborhoods in New York City, Los Angeles City, &amp; Chicago</a:t>
            </a:r>
            <a:endParaRPr sz="1600">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endParaRPr sz="800">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Housing price</a:t>
            </a:r>
            <a:endParaRPr sz="1600">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sz="1600">
                <a:solidFill>
                  <a:schemeClr val="lt1"/>
                </a:solidFill>
                <a:latin typeface="Georgia"/>
                <a:ea typeface="Georgia"/>
                <a:cs typeface="Georgia"/>
                <a:sym typeface="Georgia"/>
              </a:rPr>
              <a:t>Market value of a listed property in the housing market</a:t>
            </a:r>
            <a:endParaRPr sz="1600">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endParaRPr sz="800">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Housing attributes</a:t>
            </a:r>
            <a:r>
              <a:rPr lang="en" sz="1600">
                <a:solidFill>
                  <a:schemeClr val="lt1"/>
                </a:solidFill>
                <a:latin typeface="Alfa Slab One"/>
                <a:ea typeface="Alfa Slab One"/>
                <a:cs typeface="Alfa Slab One"/>
                <a:sym typeface="Alfa Slab One"/>
              </a:rPr>
              <a:t>**</a:t>
            </a:r>
            <a:endParaRPr sz="1600">
              <a:solidFill>
                <a:srgbClr val="F0335E"/>
              </a:solidFill>
              <a:latin typeface="Alfa Slab One"/>
              <a:ea typeface="Alfa Slab One"/>
              <a:cs typeface="Alfa Slab One"/>
              <a:sym typeface="Alfa Slab One"/>
            </a:endParaRPr>
          </a:p>
          <a:p>
            <a:pPr marL="0" lvl="0" indent="0" algn="l" rtl="0">
              <a:lnSpc>
                <a:spcPct val="115000"/>
              </a:lnSpc>
              <a:spcBef>
                <a:spcPts val="0"/>
              </a:spcBef>
              <a:spcAft>
                <a:spcPts val="0"/>
              </a:spcAft>
              <a:buNone/>
            </a:pPr>
            <a:r>
              <a:rPr lang="en" sz="1600">
                <a:solidFill>
                  <a:schemeClr val="lt1"/>
                </a:solidFill>
                <a:latin typeface="Georgia"/>
                <a:ea typeface="Georgia"/>
                <a:cs typeface="Georgia"/>
                <a:sym typeface="Georgia"/>
              </a:rPr>
              <a:t>Property size, age, &amp; type</a:t>
            </a:r>
            <a:endParaRPr sz="1600">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endParaRPr sz="800">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Neighborhood attributes</a:t>
            </a:r>
            <a:r>
              <a:rPr lang="en" sz="1600">
                <a:solidFill>
                  <a:schemeClr val="lt1"/>
                </a:solidFill>
                <a:latin typeface="Alfa Slab One"/>
                <a:ea typeface="Alfa Slab One"/>
                <a:cs typeface="Alfa Slab One"/>
                <a:sym typeface="Alfa Slab One"/>
              </a:rPr>
              <a:t>**</a:t>
            </a:r>
            <a:endParaRPr sz="1600">
              <a:solidFill>
                <a:srgbClr val="F0335E"/>
              </a:solidFill>
              <a:latin typeface="Alfa Slab One"/>
              <a:ea typeface="Alfa Slab One"/>
              <a:cs typeface="Alfa Slab One"/>
              <a:sym typeface="Alfa Slab One"/>
            </a:endParaRPr>
          </a:p>
          <a:p>
            <a:pPr marL="0" lvl="0" indent="0" algn="l" rtl="0">
              <a:lnSpc>
                <a:spcPct val="115000"/>
              </a:lnSpc>
              <a:spcBef>
                <a:spcPts val="0"/>
              </a:spcBef>
              <a:spcAft>
                <a:spcPts val="0"/>
              </a:spcAft>
              <a:buNone/>
            </a:pPr>
            <a:r>
              <a:rPr lang="en" sz="1600">
                <a:solidFill>
                  <a:schemeClr val="lt1"/>
                </a:solidFill>
                <a:latin typeface="Georgia"/>
                <a:ea typeface="Georgia"/>
                <a:cs typeface="Georgia"/>
                <a:sym typeface="Georgia"/>
              </a:rPr>
              <a:t>Demographics - Population density, Median age, Dominant race </a:t>
            </a:r>
            <a:endParaRPr sz="1600">
              <a:solidFill>
                <a:schemeClr val="lt1"/>
              </a:solidFill>
              <a:latin typeface="Georgia"/>
              <a:ea typeface="Georgia"/>
              <a:cs typeface="Georgia"/>
              <a:sym typeface="Georgia"/>
            </a:endParaRPr>
          </a:p>
          <a:p>
            <a:pPr marL="0" lvl="0" indent="0" algn="l" rtl="0">
              <a:lnSpc>
                <a:spcPct val="115000"/>
              </a:lnSpc>
              <a:spcBef>
                <a:spcPts val="0"/>
              </a:spcBef>
              <a:spcAft>
                <a:spcPts val="0"/>
              </a:spcAft>
              <a:buNone/>
            </a:pPr>
            <a:r>
              <a:rPr lang="en" sz="1600">
                <a:solidFill>
                  <a:schemeClr val="lt1"/>
                </a:solidFill>
                <a:latin typeface="Georgia"/>
                <a:ea typeface="Georgia"/>
                <a:cs typeface="Georgia"/>
                <a:sym typeface="Georgia"/>
              </a:rPr>
              <a:t>Public services - Public transit, Hospitals, Parks, Accessibility to commercial areas</a:t>
            </a:r>
            <a:endParaRPr/>
          </a:p>
        </p:txBody>
      </p:sp>
      <p:sp>
        <p:nvSpPr>
          <p:cNvPr id="3356" name="Google Shape;3356;p44"/>
          <p:cNvSpPr/>
          <p:nvPr/>
        </p:nvSpPr>
        <p:spPr>
          <a:xfrm rot="-8100000">
            <a:off x="360444" y="2077199"/>
            <a:ext cx="173948" cy="17649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357" name="Google Shape;3357;p44"/>
          <p:cNvSpPr/>
          <p:nvPr/>
        </p:nvSpPr>
        <p:spPr>
          <a:xfrm rot="-8100000">
            <a:off x="360444" y="2762999"/>
            <a:ext cx="173948" cy="17649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358" name="Google Shape;3358;p44"/>
          <p:cNvSpPr/>
          <p:nvPr/>
        </p:nvSpPr>
        <p:spPr>
          <a:xfrm rot="-8100000">
            <a:off x="360444" y="3448799"/>
            <a:ext cx="173948" cy="17649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359" name="Google Shape;3359;p44"/>
          <p:cNvSpPr txBox="1"/>
          <p:nvPr/>
        </p:nvSpPr>
        <p:spPr>
          <a:xfrm>
            <a:off x="6506800" y="2453800"/>
            <a:ext cx="1905000" cy="93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chemeClr val="lt1"/>
                </a:solidFill>
                <a:highlight>
                  <a:srgbClr val="F0335E"/>
                </a:highlight>
                <a:latin typeface="Alfa Slab One"/>
                <a:ea typeface="Alfa Slab One"/>
                <a:cs typeface="Alfa Slab One"/>
                <a:sym typeface="Alfa Slab One"/>
              </a:rPr>
              <a:t>Also Aggregated</a:t>
            </a:r>
            <a:endParaRPr sz="2000">
              <a:solidFill>
                <a:schemeClr val="lt1"/>
              </a:solidFill>
              <a:highlight>
                <a:srgbClr val="F0335E"/>
              </a:highlight>
              <a:latin typeface="Alfa Slab One"/>
              <a:ea typeface="Alfa Slab One"/>
              <a:cs typeface="Alfa Slab One"/>
              <a:sym typeface="Alfa Slab One"/>
            </a:endParaRPr>
          </a:p>
        </p:txBody>
      </p:sp>
      <p:sp>
        <p:nvSpPr>
          <p:cNvPr id="3360" name="Google Shape;3360;p44"/>
          <p:cNvSpPr txBox="1"/>
          <p:nvPr/>
        </p:nvSpPr>
        <p:spPr>
          <a:xfrm>
            <a:off x="667025" y="4656900"/>
            <a:ext cx="7873800" cy="486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100">
                <a:solidFill>
                  <a:schemeClr val="lt1"/>
                </a:solidFill>
                <a:latin typeface="Garamond"/>
                <a:ea typeface="Garamond"/>
                <a:cs typeface="Garamond"/>
                <a:sym typeface="Garamond"/>
              </a:rPr>
              <a:t>**Kain, J. F., &amp; Quigley, J. M. (1975). The value of housing attributes. In </a:t>
            </a:r>
            <a:r>
              <a:rPr lang="en" sz="1100" i="1">
                <a:solidFill>
                  <a:schemeClr val="lt1"/>
                </a:solidFill>
                <a:latin typeface="Garamond"/>
                <a:ea typeface="Garamond"/>
                <a:cs typeface="Garamond"/>
                <a:sym typeface="Garamond"/>
              </a:rPr>
              <a:t>Housing Markets and Racial Discrimination: A Microeconomic Analysis</a:t>
            </a:r>
            <a:r>
              <a:rPr lang="en" sz="1100">
                <a:solidFill>
                  <a:schemeClr val="lt1"/>
                </a:solidFill>
                <a:latin typeface="Garamond"/>
                <a:ea typeface="Garamond"/>
                <a:cs typeface="Garamond"/>
                <a:sym typeface="Garamond"/>
              </a:rPr>
              <a:t> (pp. 190-230). NBER. </a:t>
            </a:r>
            <a:endParaRPr sz="1100">
              <a:solidFill>
                <a:schemeClr val="lt1"/>
              </a:solidFill>
              <a:latin typeface="Garamond"/>
              <a:ea typeface="Garamond"/>
              <a:cs typeface="Garamond"/>
              <a:sym typeface="Garamond"/>
            </a:endParaRPr>
          </a:p>
        </p:txBody>
      </p:sp>
      <p:sp>
        <p:nvSpPr>
          <p:cNvPr id="3361" name="Google Shape;3361;p44"/>
          <p:cNvSpPr txBox="1"/>
          <p:nvPr/>
        </p:nvSpPr>
        <p:spPr>
          <a:xfrm>
            <a:off x="667025" y="4265650"/>
            <a:ext cx="77448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lt1"/>
                </a:solidFill>
                <a:latin typeface="Garamond"/>
                <a:ea typeface="Garamond"/>
                <a:cs typeface="Garamond"/>
                <a:sym typeface="Garamond"/>
              </a:rPr>
              <a:t>*For a full list of main concepts, their definitions, and how they are operationalized, please refer to the project progress report in our Github repository.</a:t>
            </a:r>
            <a:endParaRPr sz="1100">
              <a:solidFill>
                <a:schemeClr val="lt1"/>
              </a:solidFill>
              <a:latin typeface="Garamond"/>
              <a:ea typeface="Garamond"/>
              <a:cs typeface="Garamond"/>
              <a:sym typeface="Garamon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65"/>
        <p:cNvGrpSpPr/>
        <p:nvPr/>
      </p:nvGrpSpPr>
      <p:grpSpPr>
        <a:xfrm>
          <a:off x="0" y="0"/>
          <a:ext cx="0" cy="0"/>
          <a:chOff x="0" y="0"/>
          <a:chExt cx="0" cy="0"/>
        </a:xfrm>
      </p:grpSpPr>
      <p:sp>
        <p:nvSpPr>
          <p:cNvPr id="3366" name="Google Shape;3366;p45"/>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67" name="Google Shape;3367;p45"/>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68" name="Google Shape;3368;p45"/>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369" name="Google Shape;3369;p45"/>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370" name="Google Shape;3370;p45"/>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71" name="Google Shape;3371;p45"/>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45"/>
          <p:cNvSpPr txBox="1"/>
          <p:nvPr/>
        </p:nvSpPr>
        <p:spPr>
          <a:xfrm>
            <a:off x="667025" y="926775"/>
            <a:ext cx="79614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Poverty rate</a:t>
            </a:r>
            <a:r>
              <a:rPr lang="en" sz="1600">
                <a:solidFill>
                  <a:srgbClr val="F0335E"/>
                </a:solidFill>
                <a:latin typeface="Georgia"/>
                <a:ea typeface="Georgia"/>
                <a:cs typeface="Georgia"/>
                <a:sym typeface="Georgia"/>
              </a:rPr>
              <a:t>  </a:t>
            </a:r>
            <a:r>
              <a:rPr lang="en" sz="1600">
                <a:solidFill>
                  <a:schemeClr val="lt1"/>
                </a:solidFill>
                <a:latin typeface="Georgia"/>
                <a:ea typeface="Georgia"/>
                <a:cs typeface="Georgia"/>
                <a:sym typeface="Georgia"/>
              </a:rPr>
              <a:t>-</a:t>
            </a:r>
            <a:r>
              <a:rPr lang="en" sz="1600">
                <a:solidFill>
                  <a:srgbClr val="F0335E"/>
                </a:solidFill>
                <a:latin typeface="Georgia"/>
                <a:ea typeface="Georgia"/>
                <a:cs typeface="Georgia"/>
                <a:sym typeface="Georgia"/>
              </a:rPr>
              <a:t> </a:t>
            </a:r>
            <a:r>
              <a:rPr lang="en">
                <a:solidFill>
                  <a:schemeClr val="lt1"/>
                </a:solidFill>
                <a:latin typeface="Georgia"/>
                <a:ea typeface="Georgia"/>
                <a:cs typeface="Georgia"/>
                <a:sym typeface="Georgia"/>
              </a:rPr>
              <a:t>Scraped a dynamic LA map ➡️ joined 3 cities datasets  ➡️ selected over 20%</a:t>
            </a:r>
            <a:endParaRPr>
              <a:solidFill>
                <a:schemeClr val="lt1"/>
              </a:solidFill>
              <a:latin typeface="Georgia"/>
              <a:ea typeface="Georgia"/>
              <a:cs typeface="Georgia"/>
              <a:sym typeface="Georgia"/>
            </a:endParaRPr>
          </a:p>
        </p:txBody>
      </p:sp>
      <p:sp>
        <p:nvSpPr>
          <p:cNvPr id="3373" name="Google Shape;3373;p45"/>
          <p:cNvSpPr txBox="1"/>
          <p:nvPr/>
        </p:nvSpPr>
        <p:spPr>
          <a:xfrm>
            <a:off x="667025" y="1717025"/>
            <a:ext cx="8214300" cy="23826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0"/>
              </a:spcBef>
              <a:spcAft>
                <a:spcPts val="0"/>
              </a:spcAft>
              <a:buClr>
                <a:schemeClr val="lt1"/>
              </a:buClr>
              <a:buSzPts val="1400"/>
              <a:buFont typeface="Georgia"/>
              <a:buChar char="●"/>
            </a:pPr>
            <a:r>
              <a:rPr lang="en" b="1">
                <a:solidFill>
                  <a:schemeClr val="lt1"/>
                </a:solidFill>
                <a:latin typeface="Georgia"/>
                <a:ea typeface="Georgia"/>
                <a:cs typeface="Georgia"/>
                <a:sym typeface="Georgia"/>
              </a:rPr>
              <a:t>US Census Bureau - The most unintuitive data portal.</a:t>
            </a:r>
            <a:endParaRPr b="1">
              <a:solidFill>
                <a:schemeClr val="lt1"/>
              </a:solidFill>
              <a:latin typeface="Georgia"/>
              <a:ea typeface="Georgia"/>
              <a:cs typeface="Georgia"/>
              <a:sym typeface="Georgia"/>
            </a:endParaRPr>
          </a:p>
          <a:p>
            <a:pPr marL="914400" lvl="1" indent="-317500" algn="l" rtl="0">
              <a:lnSpc>
                <a:spcPct val="115000"/>
              </a:lnSpc>
              <a:spcBef>
                <a:spcPts val="0"/>
              </a:spcBef>
              <a:spcAft>
                <a:spcPts val="0"/>
              </a:spcAft>
              <a:buClr>
                <a:schemeClr val="lt1"/>
              </a:buClr>
              <a:buSzPts val="1400"/>
              <a:buFont typeface="Georgia"/>
              <a:buChar char="○"/>
            </a:pPr>
            <a:r>
              <a:rPr lang="en">
                <a:solidFill>
                  <a:schemeClr val="lt1"/>
                </a:solidFill>
                <a:latin typeface="Georgia"/>
                <a:ea typeface="Georgia"/>
                <a:cs typeface="Georgia"/>
                <a:sym typeface="Georgia"/>
              </a:rPr>
              <a:t>Demographics - Population density, Median age, Dominant race </a:t>
            </a:r>
            <a:endParaRPr>
              <a:solidFill>
                <a:schemeClr val="lt1"/>
              </a:solidFill>
              <a:latin typeface="Georgia"/>
              <a:ea typeface="Georgia"/>
              <a:cs typeface="Georgia"/>
              <a:sym typeface="Georgia"/>
            </a:endParaRPr>
          </a:p>
          <a:p>
            <a:pPr marL="1371600" lvl="2" indent="-317500" algn="l" rtl="0">
              <a:lnSpc>
                <a:spcPct val="115000"/>
              </a:lnSpc>
              <a:spcBef>
                <a:spcPts val="0"/>
              </a:spcBef>
              <a:spcAft>
                <a:spcPts val="0"/>
              </a:spcAft>
              <a:buClr>
                <a:schemeClr val="lt1"/>
              </a:buClr>
              <a:buSzPts val="1400"/>
              <a:buFont typeface="Georgia"/>
              <a:buChar char="■"/>
            </a:pPr>
            <a:r>
              <a:rPr lang="en">
                <a:solidFill>
                  <a:schemeClr val="lt1"/>
                </a:solidFill>
                <a:latin typeface="Georgia"/>
                <a:ea typeface="Georgia"/>
                <a:cs typeface="Georgia"/>
                <a:sym typeface="Georgia"/>
              </a:rPr>
              <a:t>Alternative source: </a:t>
            </a:r>
            <a:r>
              <a:rPr lang="en" u="sng">
                <a:solidFill>
                  <a:schemeClr val="lt1"/>
                </a:solidFill>
                <a:latin typeface="Georgia"/>
                <a:ea typeface="Georgia"/>
                <a:cs typeface="Georgia"/>
                <a:sym typeface="Georgia"/>
              </a:rPr>
              <a:t>Scraped from City-Data</a:t>
            </a:r>
            <a:endParaRPr>
              <a:solidFill>
                <a:schemeClr val="lt1"/>
              </a:solidFill>
              <a:latin typeface="Georgia"/>
              <a:ea typeface="Georgia"/>
              <a:cs typeface="Georgia"/>
              <a:sym typeface="Georgia"/>
            </a:endParaRPr>
          </a:p>
          <a:p>
            <a:pPr marL="1371600" lvl="0" indent="0" algn="l" rtl="0">
              <a:lnSpc>
                <a:spcPct val="115000"/>
              </a:lnSpc>
              <a:spcBef>
                <a:spcPts val="0"/>
              </a:spcBef>
              <a:spcAft>
                <a:spcPts val="0"/>
              </a:spcAft>
              <a:buNone/>
            </a:pPr>
            <a:endParaRPr>
              <a:solidFill>
                <a:schemeClr val="lt1"/>
              </a:solidFill>
              <a:latin typeface="Georgia"/>
              <a:ea typeface="Georgia"/>
              <a:cs typeface="Georgia"/>
              <a:sym typeface="Georgia"/>
            </a:endParaRPr>
          </a:p>
          <a:p>
            <a:pPr marL="457200" lvl="0" indent="0" algn="l" rtl="0">
              <a:lnSpc>
                <a:spcPct val="115000"/>
              </a:lnSpc>
              <a:spcBef>
                <a:spcPts val="0"/>
              </a:spcBef>
              <a:spcAft>
                <a:spcPts val="0"/>
              </a:spcAft>
              <a:buNone/>
            </a:pPr>
            <a:endParaRPr b="1">
              <a:solidFill>
                <a:schemeClr val="lt1"/>
              </a:solidFill>
              <a:latin typeface="Georgia"/>
              <a:ea typeface="Georgia"/>
              <a:cs typeface="Georgia"/>
              <a:sym typeface="Georgia"/>
            </a:endParaRPr>
          </a:p>
          <a:p>
            <a:pPr marL="457200" lvl="0" indent="0" algn="l" rtl="0">
              <a:lnSpc>
                <a:spcPct val="115000"/>
              </a:lnSpc>
              <a:spcBef>
                <a:spcPts val="0"/>
              </a:spcBef>
              <a:spcAft>
                <a:spcPts val="0"/>
              </a:spcAft>
              <a:buNone/>
            </a:pPr>
            <a:endParaRPr b="1">
              <a:solidFill>
                <a:schemeClr val="lt1"/>
              </a:solidFill>
              <a:latin typeface="Georgia"/>
              <a:ea typeface="Georgia"/>
              <a:cs typeface="Georgia"/>
              <a:sym typeface="Georgia"/>
            </a:endParaRPr>
          </a:p>
          <a:p>
            <a:pPr marL="457200" lvl="0" indent="-317500" algn="l" rtl="0">
              <a:lnSpc>
                <a:spcPct val="115000"/>
              </a:lnSpc>
              <a:spcBef>
                <a:spcPts val="0"/>
              </a:spcBef>
              <a:spcAft>
                <a:spcPts val="0"/>
              </a:spcAft>
              <a:buClr>
                <a:schemeClr val="lt1"/>
              </a:buClr>
              <a:buSzPts val="1400"/>
              <a:buFont typeface="Georgia"/>
              <a:buChar char="●"/>
            </a:pPr>
            <a:r>
              <a:rPr lang="en" b="1">
                <a:solidFill>
                  <a:schemeClr val="lt1"/>
                </a:solidFill>
                <a:latin typeface="Georgia"/>
                <a:ea typeface="Georgia"/>
                <a:cs typeface="Georgia"/>
                <a:sym typeface="Georgia"/>
              </a:rPr>
              <a:t>Inconsistent naming</a:t>
            </a:r>
            <a:r>
              <a:rPr lang="en">
                <a:solidFill>
                  <a:schemeClr val="lt1"/>
                </a:solidFill>
                <a:latin typeface="Georgia"/>
                <a:ea typeface="Georgia"/>
                <a:cs typeface="Georgia"/>
                <a:sym typeface="Georgia"/>
              </a:rPr>
              <a:t> of neighborhoods in datasets: neighborhood names/ census tracts/ zip codes/ park names! </a:t>
            </a:r>
            <a:endParaRPr>
              <a:solidFill>
                <a:schemeClr val="lt1"/>
              </a:solidFill>
              <a:latin typeface="Georgia"/>
              <a:ea typeface="Georgia"/>
              <a:cs typeface="Georgia"/>
              <a:sym typeface="Georgia"/>
            </a:endParaRPr>
          </a:p>
          <a:p>
            <a:pPr marL="914400" lvl="1" indent="-317500" algn="l" rtl="0">
              <a:lnSpc>
                <a:spcPct val="115000"/>
              </a:lnSpc>
              <a:spcBef>
                <a:spcPts val="0"/>
              </a:spcBef>
              <a:spcAft>
                <a:spcPts val="0"/>
              </a:spcAft>
              <a:buClr>
                <a:schemeClr val="lt1"/>
              </a:buClr>
              <a:buSzPts val="1400"/>
              <a:buFont typeface="Georgia"/>
              <a:buChar char="○"/>
            </a:pPr>
            <a:r>
              <a:rPr lang="en">
                <a:solidFill>
                  <a:schemeClr val="lt1"/>
                </a:solidFill>
                <a:latin typeface="Georgia"/>
                <a:ea typeface="Georgia"/>
                <a:cs typeface="Georgia"/>
                <a:sym typeface="Georgia"/>
              </a:rPr>
              <a:t>Regular expression on names - Matched as much as we can</a:t>
            </a:r>
            <a:endParaRPr>
              <a:solidFill>
                <a:schemeClr val="lt1"/>
              </a:solidFill>
              <a:latin typeface="Alfa Slab One"/>
              <a:ea typeface="Alfa Slab One"/>
              <a:cs typeface="Alfa Slab One"/>
              <a:sym typeface="Alfa Slab One"/>
            </a:endParaRPr>
          </a:p>
        </p:txBody>
      </p:sp>
      <p:sp>
        <p:nvSpPr>
          <p:cNvPr id="3374" name="Google Shape;3374;p45"/>
          <p:cNvSpPr txBox="1"/>
          <p:nvPr/>
        </p:nvSpPr>
        <p:spPr>
          <a:xfrm>
            <a:off x="667025" y="1357875"/>
            <a:ext cx="56334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Neighborhood attributes (Demographics)</a:t>
            </a:r>
            <a:endParaRPr sz="1600">
              <a:solidFill>
                <a:srgbClr val="F0335E"/>
              </a:solidFill>
              <a:latin typeface="Alfa Slab One"/>
              <a:ea typeface="Alfa Slab One"/>
              <a:cs typeface="Alfa Slab One"/>
              <a:sym typeface="Alfa Slab One"/>
            </a:endParaRPr>
          </a:p>
        </p:txBody>
      </p:sp>
      <p:sp>
        <p:nvSpPr>
          <p:cNvPr id="3375" name="Google Shape;3375;p45"/>
          <p:cNvSpPr txBox="1"/>
          <p:nvPr/>
        </p:nvSpPr>
        <p:spPr>
          <a:xfrm>
            <a:off x="564725" y="421450"/>
            <a:ext cx="7670100" cy="64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3000">
                <a:solidFill>
                  <a:schemeClr val="lt1"/>
                </a:solidFill>
                <a:latin typeface="Alfa Slab One"/>
                <a:ea typeface="Alfa Slab One"/>
                <a:cs typeface="Alfa Slab One"/>
                <a:sym typeface="Alfa Slab One"/>
              </a:rPr>
              <a:t>Data we scraped*</a:t>
            </a:r>
            <a:endParaRPr sz="1600">
              <a:solidFill>
                <a:schemeClr val="lt1"/>
              </a:solidFill>
              <a:latin typeface="Georgia"/>
              <a:ea typeface="Georgia"/>
              <a:cs typeface="Georgia"/>
              <a:sym typeface="Georgia"/>
            </a:endParaRPr>
          </a:p>
        </p:txBody>
      </p:sp>
      <p:sp>
        <p:nvSpPr>
          <p:cNvPr id="3376" name="Google Shape;3376;p45"/>
          <p:cNvSpPr txBox="1"/>
          <p:nvPr/>
        </p:nvSpPr>
        <p:spPr>
          <a:xfrm>
            <a:off x="667025" y="2699054"/>
            <a:ext cx="15549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rgbClr val="B80672"/>
                </a:solidFill>
                <a:highlight>
                  <a:schemeClr val="lt1"/>
                </a:highlight>
                <a:latin typeface="Roboto Mono"/>
                <a:ea typeface="Roboto Mono"/>
                <a:cs typeface="Roboto Mono"/>
                <a:sym typeface="Roboto Mono"/>
              </a:rPr>
              <a:t>poverty_rate.csv</a:t>
            </a:r>
            <a:endParaRPr sz="1100" b="1">
              <a:highlight>
                <a:schemeClr val="lt1"/>
              </a:highlight>
            </a:endParaRPr>
          </a:p>
        </p:txBody>
      </p:sp>
      <p:sp>
        <p:nvSpPr>
          <p:cNvPr id="3377" name="Google Shape;3377;p45"/>
          <p:cNvSpPr txBox="1"/>
          <p:nvPr/>
        </p:nvSpPr>
        <p:spPr>
          <a:xfrm>
            <a:off x="2221925" y="2699054"/>
            <a:ext cx="18636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rgbClr val="B80672"/>
                </a:solidFill>
                <a:highlight>
                  <a:schemeClr val="lt1"/>
                </a:highlight>
                <a:latin typeface="Roboto Mono"/>
                <a:ea typeface="Roboto Mono"/>
                <a:cs typeface="Roboto Mono"/>
                <a:sym typeface="Roboto Mono"/>
              </a:rPr>
              <a:t>all_demographics.csv</a:t>
            </a:r>
            <a:endParaRPr sz="1100" b="1">
              <a:solidFill>
                <a:srgbClr val="B80672"/>
              </a:solidFill>
              <a:highlight>
                <a:schemeClr val="lt1"/>
              </a:highlight>
              <a:latin typeface="Roboto Mono"/>
              <a:ea typeface="Roboto Mono"/>
              <a:cs typeface="Roboto Mono"/>
              <a:sym typeface="Roboto Mono"/>
            </a:endParaRPr>
          </a:p>
        </p:txBody>
      </p:sp>
      <p:sp>
        <p:nvSpPr>
          <p:cNvPr id="3378" name="Google Shape;3378;p45"/>
          <p:cNvSpPr txBox="1"/>
          <p:nvPr/>
        </p:nvSpPr>
        <p:spPr>
          <a:xfrm>
            <a:off x="4140800" y="2699054"/>
            <a:ext cx="1776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rgbClr val="B80672"/>
                </a:solidFill>
                <a:highlight>
                  <a:schemeClr val="lt1"/>
                </a:highlight>
                <a:latin typeface="Roboto Mono"/>
                <a:ea typeface="Roboto Mono"/>
                <a:cs typeface="Roboto Mono"/>
                <a:sym typeface="Roboto Mono"/>
              </a:rPr>
              <a:t>redfin_housing.csv</a:t>
            </a:r>
            <a:endParaRPr sz="1100" b="1">
              <a:highlight>
                <a:schemeClr val="lt1"/>
              </a:highlight>
            </a:endParaRPr>
          </a:p>
        </p:txBody>
      </p:sp>
      <p:sp>
        <p:nvSpPr>
          <p:cNvPr id="3379" name="Google Shape;3379;p45"/>
          <p:cNvSpPr txBox="1"/>
          <p:nvPr/>
        </p:nvSpPr>
        <p:spPr>
          <a:xfrm>
            <a:off x="5844275" y="2699054"/>
            <a:ext cx="2916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b="1">
                <a:solidFill>
                  <a:srgbClr val="B80672"/>
                </a:solidFill>
                <a:highlight>
                  <a:schemeClr val="lt1"/>
                </a:highlight>
                <a:latin typeface="Roboto Mono"/>
                <a:ea typeface="Roboto Mono"/>
                <a:cs typeface="Roboto Mono"/>
                <a:sym typeface="Roboto Mono"/>
              </a:rPr>
              <a:t>govt_neighborhood_definition.csv</a:t>
            </a:r>
            <a:endParaRPr sz="1100" b="1">
              <a:highlight>
                <a:schemeClr val="lt1"/>
              </a:highlight>
            </a:endParaRPr>
          </a:p>
        </p:txBody>
      </p:sp>
      <p:sp>
        <p:nvSpPr>
          <p:cNvPr id="3380" name="Google Shape;3380;p45"/>
          <p:cNvSpPr txBox="1"/>
          <p:nvPr/>
        </p:nvSpPr>
        <p:spPr>
          <a:xfrm>
            <a:off x="667025" y="4265650"/>
            <a:ext cx="77448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a:solidFill>
                  <a:schemeClr val="lt1"/>
                </a:solidFill>
                <a:latin typeface="Garamond"/>
                <a:ea typeface="Garamond"/>
                <a:cs typeface="Garamond"/>
                <a:sym typeface="Garamond"/>
              </a:rPr>
              <a:t>*For a full list of data sources we used and how we accessed them,  please refer to the project progress report in our Github repository.</a:t>
            </a:r>
            <a:endParaRPr sz="1100">
              <a:solidFill>
                <a:schemeClr val="lt1"/>
              </a:solidFill>
              <a:latin typeface="Garamond"/>
              <a:ea typeface="Garamond"/>
              <a:cs typeface="Garamond"/>
              <a:sym typeface="Garamon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84"/>
        <p:cNvGrpSpPr/>
        <p:nvPr/>
      </p:nvGrpSpPr>
      <p:grpSpPr>
        <a:xfrm>
          <a:off x="0" y="0"/>
          <a:ext cx="0" cy="0"/>
          <a:chOff x="0" y="0"/>
          <a:chExt cx="0" cy="0"/>
        </a:xfrm>
      </p:grpSpPr>
      <p:sp>
        <p:nvSpPr>
          <p:cNvPr id="3385" name="Google Shape;3385;p46"/>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386" name="Google Shape;3386;p46"/>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387" name="Google Shape;3387;p46"/>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388" name="Google Shape;3388;p46"/>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389" name="Google Shape;3389;p46"/>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390" name="Google Shape;3390;p46"/>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91" name="Google Shape;3391;p46"/>
          <p:cNvPicPr preferRelativeResize="0"/>
          <p:nvPr/>
        </p:nvPicPr>
        <p:blipFill>
          <a:blip r:embed="rId3">
            <a:alphaModFix/>
          </a:blip>
          <a:stretch>
            <a:fillRect/>
          </a:stretch>
        </p:blipFill>
        <p:spPr>
          <a:xfrm>
            <a:off x="485150" y="3859024"/>
            <a:ext cx="407950" cy="485650"/>
          </a:xfrm>
          <a:prstGeom prst="rect">
            <a:avLst/>
          </a:prstGeom>
          <a:noFill/>
          <a:ln>
            <a:noFill/>
          </a:ln>
        </p:spPr>
      </p:pic>
      <p:sp>
        <p:nvSpPr>
          <p:cNvPr id="3392" name="Google Shape;3392;p46"/>
          <p:cNvSpPr txBox="1"/>
          <p:nvPr/>
        </p:nvSpPr>
        <p:spPr>
          <a:xfrm>
            <a:off x="976625" y="3824799"/>
            <a:ext cx="7446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lt1"/>
                </a:solidFill>
                <a:latin typeface="Proxima Nova"/>
                <a:ea typeface="Proxima Nova"/>
                <a:cs typeface="Proxima Nova"/>
                <a:sym typeface="Proxima Nova"/>
              </a:rPr>
              <a:t>Public Record</a:t>
            </a:r>
            <a:endParaRPr sz="1200" b="1">
              <a:solidFill>
                <a:schemeClr val="lt1"/>
              </a:solidFill>
              <a:latin typeface="Proxima Nova"/>
              <a:ea typeface="Proxima Nova"/>
              <a:cs typeface="Proxima Nova"/>
              <a:sym typeface="Proxima Nova"/>
            </a:endParaRPr>
          </a:p>
        </p:txBody>
      </p:sp>
      <p:pic>
        <p:nvPicPr>
          <p:cNvPr id="3393" name="Google Shape;3393;p46"/>
          <p:cNvPicPr preferRelativeResize="0"/>
          <p:nvPr/>
        </p:nvPicPr>
        <p:blipFill>
          <a:blip r:embed="rId4">
            <a:alphaModFix/>
          </a:blip>
          <a:stretch>
            <a:fillRect/>
          </a:stretch>
        </p:blipFill>
        <p:spPr>
          <a:xfrm>
            <a:off x="485150" y="2829499"/>
            <a:ext cx="317250" cy="660925"/>
          </a:xfrm>
          <a:prstGeom prst="rect">
            <a:avLst/>
          </a:prstGeom>
          <a:noFill/>
          <a:ln>
            <a:noFill/>
          </a:ln>
        </p:spPr>
      </p:pic>
      <p:sp>
        <p:nvSpPr>
          <p:cNvPr id="3394" name="Google Shape;3394;p46"/>
          <p:cNvSpPr txBox="1"/>
          <p:nvPr/>
        </p:nvSpPr>
        <p:spPr>
          <a:xfrm>
            <a:off x="976625" y="2882912"/>
            <a:ext cx="7446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lt1"/>
                </a:solidFill>
                <a:latin typeface="Proxima Nova"/>
                <a:ea typeface="Proxima Nova"/>
                <a:cs typeface="Proxima Nova"/>
                <a:sym typeface="Proxima Nova"/>
              </a:rPr>
              <a:t>RE</a:t>
            </a:r>
            <a:endParaRPr sz="1200" b="1">
              <a:solidFill>
                <a:schemeClr val="lt1"/>
              </a:solidFill>
              <a:latin typeface="Proxima Nova"/>
              <a:ea typeface="Proxima Nova"/>
              <a:cs typeface="Proxima Nova"/>
              <a:sym typeface="Proxima Nova"/>
            </a:endParaRPr>
          </a:p>
          <a:p>
            <a:pPr marL="0" lvl="0" indent="0" algn="l" rtl="0">
              <a:spcBef>
                <a:spcPts val="0"/>
              </a:spcBef>
              <a:spcAft>
                <a:spcPts val="0"/>
              </a:spcAft>
              <a:buNone/>
            </a:pPr>
            <a:r>
              <a:rPr lang="en" sz="1200" b="1">
                <a:solidFill>
                  <a:schemeClr val="lt1"/>
                </a:solidFill>
                <a:latin typeface="Proxima Nova"/>
                <a:ea typeface="Proxima Nova"/>
                <a:cs typeface="Proxima Nova"/>
                <a:sym typeface="Proxima Nova"/>
              </a:rPr>
              <a:t>Agents</a:t>
            </a:r>
            <a:endParaRPr sz="1200" b="1">
              <a:solidFill>
                <a:schemeClr val="lt1"/>
              </a:solidFill>
              <a:latin typeface="Proxima Nova"/>
              <a:ea typeface="Proxima Nova"/>
              <a:cs typeface="Proxima Nova"/>
              <a:sym typeface="Proxima Nova"/>
            </a:endParaRPr>
          </a:p>
        </p:txBody>
      </p:sp>
      <p:pic>
        <p:nvPicPr>
          <p:cNvPr id="3395" name="Google Shape;3395;p46"/>
          <p:cNvPicPr preferRelativeResize="0"/>
          <p:nvPr/>
        </p:nvPicPr>
        <p:blipFill>
          <a:blip r:embed="rId5">
            <a:alphaModFix/>
          </a:blip>
          <a:stretch>
            <a:fillRect/>
          </a:stretch>
        </p:blipFill>
        <p:spPr>
          <a:xfrm>
            <a:off x="1848350" y="3904808"/>
            <a:ext cx="407950" cy="407950"/>
          </a:xfrm>
          <a:prstGeom prst="rect">
            <a:avLst/>
          </a:prstGeom>
          <a:noFill/>
          <a:ln>
            <a:noFill/>
          </a:ln>
        </p:spPr>
      </p:pic>
      <p:sp>
        <p:nvSpPr>
          <p:cNvPr id="3396" name="Google Shape;3396;p46"/>
          <p:cNvSpPr txBox="1"/>
          <p:nvPr/>
        </p:nvSpPr>
        <p:spPr>
          <a:xfrm>
            <a:off x="2351063" y="3824812"/>
            <a:ext cx="7446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a:solidFill>
                  <a:schemeClr val="lt1"/>
                </a:solidFill>
                <a:latin typeface="Proxima Nova"/>
                <a:ea typeface="Proxima Nova"/>
                <a:cs typeface="Proxima Nova"/>
                <a:sym typeface="Proxima Nova"/>
              </a:rPr>
              <a:t>MLS</a:t>
            </a:r>
            <a:endParaRPr sz="1200" b="1">
              <a:solidFill>
                <a:schemeClr val="lt1"/>
              </a:solidFill>
              <a:latin typeface="Proxima Nova"/>
              <a:ea typeface="Proxima Nova"/>
              <a:cs typeface="Proxima Nova"/>
              <a:sym typeface="Proxima Nova"/>
            </a:endParaRPr>
          </a:p>
          <a:p>
            <a:pPr marL="0" lvl="0" indent="0" algn="l" rtl="0">
              <a:spcBef>
                <a:spcPts val="0"/>
              </a:spcBef>
              <a:spcAft>
                <a:spcPts val="0"/>
              </a:spcAft>
              <a:buNone/>
            </a:pPr>
            <a:r>
              <a:rPr lang="en" sz="1200" b="1">
                <a:solidFill>
                  <a:schemeClr val="lt1"/>
                </a:solidFill>
                <a:latin typeface="Proxima Nova"/>
                <a:ea typeface="Proxima Nova"/>
                <a:cs typeface="Proxima Nova"/>
                <a:sym typeface="Proxima Nova"/>
              </a:rPr>
              <a:t>Listings</a:t>
            </a:r>
            <a:endParaRPr sz="1200" b="1">
              <a:solidFill>
                <a:schemeClr val="lt1"/>
              </a:solidFill>
              <a:latin typeface="Proxima Nova"/>
              <a:ea typeface="Proxima Nova"/>
              <a:cs typeface="Proxima Nova"/>
              <a:sym typeface="Proxima Nova"/>
            </a:endParaRPr>
          </a:p>
        </p:txBody>
      </p:sp>
      <p:pic>
        <p:nvPicPr>
          <p:cNvPr id="3397" name="Google Shape;3397;p46"/>
          <p:cNvPicPr preferRelativeResize="0"/>
          <p:nvPr/>
        </p:nvPicPr>
        <p:blipFill>
          <a:blip r:embed="rId6">
            <a:alphaModFix/>
          </a:blip>
          <a:stretch>
            <a:fillRect/>
          </a:stretch>
        </p:blipFill>
        <p:spPr>
          <a:xfrm>
            <a:off x="1312690" y="1720536"/>
            <a:ext cx="744600" cy="744600"/>
          </a:xfrm>
          <a:prstGeom prst="rect">
            <a:avLst/>
          </a:prstGeom>
          <a:noFill/>
          <a:ln>
            <a:noFill/>
          </a:ln>
        </p:spPr>
      </p:pic>
      <p:sp>
        <p:nvSpPr>
          <p:cNvPr id="3398" name="Google Shape;3398;p46"/>
          <p:cNvSpPr/>
          <p:nvPr/>
        </p:nvSpPr>
        <p:spPr>
          <a:xfrm>
            <a:off x="236750" y="2695512"/>
            <a:ext cx="2896500" cy="1797600"/>
          </a:xfrm>
          <a:prstGeom prst="bracketPair">
            <a:avLst/>
          </a:prstGeom>
          <a:noFill/>
          <a:ln w="19050" cap="flat" cmpd="sng">
            <a:solidFill>
              <a:srgbClr val="C8202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399" name="Google Shape;3399;p46"/>
          <p:cNvSpPr/>
          <p:nvPr/>
        </p:nvSpPr>
        <p:spPr>
          <a:xfrm rot="-8100000">
            <a:off x="2044999" y="1936909"/>
            <a:ext cx="311834" cy="31183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00" name="Google Shape;3400;p46"/>
          <p:cNvSpPr txBox="1"/>
          <p:nvPr/>
        </p:nvSpPr>
        <p:spPr>
          <a:xfrm>
            <a:off x="2453050" y="1815787"/>
            <a:ext cx="944700" cy="55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b="1">
                <a:solidFill>
                  <a:schemeClr val="lt1"/>
                </a:solidFill>
                <a:latin typeface="Proxima Nova"/>
                <a:ea typeface="Proxima Nova"/>
                <a:cs typeface="Proxima Nova"/>
                <a:sym typeface="Proxima Nova"/>
              </a:rPr>
              <a:t>Download CSV files</a:t>
            </a:r>
            <a:endParaRPr sz="1300" b="1">
              <a:solidFill>
                <a:schemeClr val="lt1"/>
              </a:solidFill>
              <a:latin typeface="Proxima Nova"/>
              <a:ea typeface="Proxima Nova"/>
              <a:cs typeface="Proxima Nova"/>
              <a:sym typeface="Proxima Nova"/>
            </a:endParaRPr>
          </a:p>
        </p:txBody>
      </p:sp>
      <p:sp>
        <p:nvSpPr>
          <p:cNvPr id="3401" name="Google Shape;3401;p46"/>
          <p:cNvSpPr txBox="1"/>
          <p:nvPr/>
        </p:nvSpPr>
        <p:spPr>
          <a:xfrm>
            <a:off x="3290250" y="1867987"/>
            <a:ext cx="2896500" cy="73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b="1">
                <a:solidFill>
                  <a:schemeClr val="lt1"/>
                </a:solidFill>
                <a:latin typeface="Proxima Nova"/>
                <a:ea typeface="Proxima Nova"/>
                <a:cs typeface="Proxima Nova"/>
                <a:sym typeface="Proxima Nova"/>
              </a:rPr>
              <a:t>Clean Compiled CSV</a:t>
            </a:r>
            <a:endParaRPr sz="1300" b="1">
              <a:solidFill>
                <a:schemeClr val="lt1"/>
              </a:solidFill>
              <a:latin typeface="Proxima Nova"/>
              <a:ea typeface="Proxima Nova"/>
              <a:cs typeface="Proxima Nova"/>
              <a:sym typeface="Proxima Nova"/>
            </a:endParaRPr>
          </a:p>
        </p:txBody>
      </p:sp>
      <p:sp>
        <p:nvSpPr>
          <p:cNvPr id="3402" name="Google Shape;3402;p46"/>
          <p:cNvSpPr/>
          <p:nvPr/>
        </p:nvSpPr>
        <p:spPr>
          <a:xfrm>
            <a:off x="4650550" y="3096600"/>
            <a:ext cx="441000" cy="441000"/>
          </a:xfrm>
          <a:prstGeom prst="mathPlus">
            <a:avLst>
              <a:gd name="adj1" fmla="val 23520"/>
            </a:avLst>
          </a:prstGeom>
          <a:solidFill>
            <a:srgbClr val="EA99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03" name="Google Shape;3403;p46"/>
          <p:cNvSpPr/>
          <p:nvPr/>
        </p:nvSpPr>
        <p:spPr>
          <a:xfrm>
            <a:off x="3511589" y="3145388"/>
            <a:ext cx="324600" cy="308700"/>
          </a:xfrm>
          <a:prstGeom prst="star5">
            <a:avLst>
              <a:gd name="adj" fmla="val 30086"/>
              <a:gd name="hf" fmla="val 105146"/>
              <a:gd name="vf" fmla="val 110557"/>
            </a:avLst>
          </a:prstGeom>
          <a:solidFill>
            <a:srgbClr val="FFE599"/>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04" name="Google Shape;3404;p46"/>
          <p:cNvSpPr/>
          <p:nvPr/>
        </p:nvSpPr>
        <p:spPr>
          <a:xfrm>
            <a:off x="4708689" y="3640126"/>
            <a:ext cx="324600" cy="339600"/>
          </a:xfrm>
          <a:prstGeom prst="rightArrow">
            <a:avLst>
              <a:gd name="adj1" fmla="val 50000"/>
              <a:gd name="adj2" fmla="val 50000"/>
            </a:avLst>
          </a:prstGeom>
          <a:solidFill>
            <a:srgbClr val="A4C2F4"/>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pic>
        <p:nvPicPr>
          <p:cNvPr id="3405" name="Google Shape;3405;p46"/>
          <p:cNvPicPr preferRelativeResize="0"/>
          <p:nvPr/>
        </p:nvPicPr>
        <p:blipFill>
          <a:blip r:embed="rId7">
            <a:alphaModFix/>
          </a:blip>
          <a:stretch>
            <a:fillRect/>
          </a:stretch>
        </p:blipFill>
        <p:spPr>
          <a:xfrm>
            <a:off x="3511559" y="3618204"/>
            <a:ext cx="324681" cy="338208"/>
          </a:xfrm>
          <a:prstGeom prst="rect">
            <a:avLst/>
          </a:prstGeom>
          <a:noFill/>
          <a:ln>
            <a:noFill/>
          </a:ln>
        </p:spPr>
      </p:pic>
      <p:sp>
        <p:nvSpPr>
          <p:cNvPr id="3406" name="Google Shape;3406;p46"/>
          <p:cNvSpPr txBox="1"/>
          <p:nvPr/>
        </p:nvSpPr>
        <p:spPr>
          <a:xfrm>
            <a:off x="5033225" y="3107075"/>
            <a:ext cx="1044900" cy="383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latin typeface="Proxima Nova"/>
                <a:ea typeface="Proxima Nova"/>
                <a:cs typeface="Proxima Nova"/>
                <a:sym typeface="Proxima Nova"/>
              </a:rPr>
              <a:t>Infrastructure</a:t>
            </a:r>
            <a:endParaRPr sz="1100">
              <a:solidFill>
                <a:schemeClr val="lt1"/>
              </a:solidFill>
              <a:latin typeface="Proxima Nova"/>
              <a:ea typeface="Proxima Nova"/>
              <a:cs typeface="Proxima Nova"/>
              <a:sym typeface="Proxima Nova"/>
            </a:endParaRPr>
          </a:p>
        </p:txBody>
      </p:sp>
      <p:sp>
        <p:nvSpPr>
          <p:cNvPr id="3407" name="Google Shape;3407;p46"/>
          <p:cNvSpPr txBox="1"/>
          <p:nvPr/>
        </p:nvSpPr>
        <p:spPr>
          <a:xfrm>
            <a:off x="5033300" y="3640124"/>
            <a:ext cx="836100" cy="33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latin typeface="Proxima Nova"/>
                <a:ea typeface="Proxima Nova"/>
                <a:cs typeface="Proxima Nova"/>
                <a:sym typeface="Proxima Nova"/>
              </a:rPr>
              <a:t>Transit</a:t>
            </a:r>
            <a:endParaRPr sz="1100">
              <a:solidFill>
                <a:schemeClr val="lt1"/>
              </a:solidFill>
              <a:latin typeface="Proxima Nova"/>
              <a:ea typeface="Proxima Nova"/>
              <a:cs typeface="Proxima Nova"/>
              <a:sym typeface="Proxima Nova"/>
            </a:endParaRPr>
          </a:p>
        </p:txBody>
      </p:sp>
      <p:sp>
        <p:nvSpPr>
          <p:cNvPr id="3408" name="Google Shape;3408;p46"/>
          <p:cNvSpPr txBox="1"/>
          <p:nvPr/>
        </p:nvSpPr>
        <p:spPr>
          <a:xfrm>
            <a:off x="3836200" y="3120837"/>
            <a:ext cx="944700" cy="408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latin typeface="Proxima Nova"/>
                <a:ea typeface="Proxima Nova"/>
                <a:cs typeface="Proxima Nova"/>
                <a:sym typeface="Proxima Nova"/>
              </a:rPr>
              <a:t>Commercial</a:t>
            </a:r>
            <a:endParaRPr sz="1100">
              <a:solidFill>
                <a:schemeClr val="lt1"/>
              </a:solidFill>
              <a:latin typeface="Proxima Nova"/>
              <a:ea typeface="Proxima Nova"/>
              <a:cs typeface="Proxima Nova"/>
              <a:sym typeface="Proxima Nova"/>
            </a:endParaRPr>
          </a:p>
        </p:txBody>
      </p:sp>
      <p:sp>
        <p:nvSpPr>
          <p:cNvPr id="3409" name="Google Shape;3409;p46"/>
          <p:cNvSpPr txBox="1"/>
          <p:nvPr/>
        </p:nvSpPr>
        <p:spPr>
          <a:xfrm>
            <a:off x="3863600" y="3637599"/>
            <a:ext cx="944700" cy="33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latin typeface="Proxima Nova"/>
                <a:ea typeface="Proxima Nova"/>
                <a:cs typeface="Proxima Nova"/>
                <a:sym typeface="Proxima Nova"/>
              </a:rPr>
              <a:t>Leisure</a:t>
            </a:r>
            <a:endParaRPr sz="1100">
              <a:solidFill>
                <a:schemeClr val="lt1"/>
              </a:solidFill>
              <a:latin typeface="Proxima Nova"/>
              <a:ea typeface="Proxima Nova"/>
              <a:cs typeface="Proxima Nova"/>
              <a:sym typeface="Proxima Nova"/>
            </a:endParaRPr>
          </a:p>
        </p:txBody>
      </p:sp>
      <p:sp>
        <p:nvSpPr>
          <p:cNvPr id="3410" name="Google Shape;3410;p46"/>
          <p:cNvSpPr/>
          <p:nvPr/>
        </p:nvSpPr>
        <p:spPr>
          <a:xfrm>
            <a:off x="3394125" y="2979775"/>
            <a:ext cx="2702100" cy="1094400"/>
          </a:xfrm>
          <a:prstGeom prst="bracketPair">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11" name="Google Shape;3411;p46"/>
          <p:cNvSpPr txBox="1"/>
          <p:nvPr/>
        </p:nvSpPr>
        <p:spPr>
          <a:xfrm>
            <a:off x="3394150" y="2722762"/>
            <a:ext cx="2702100" cy="30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300" b="1">
                <a:solidFill>
                  <a:schemeClr val="lt1"/>
                </a:solidFill>
                <a:latin typeface="Proxima Nova"/>
                <a:ea typeface="Proxima Nova"/>
                <a:cs typeface="Proxima Nova"/>
                <a:sym typeface="Proxima Nova"/>
              </a:rPr>
              <a:t>Neighborhood Factors</a:t>
            </a:r>
            <a:endParaRPr sz="1300" b="1">
              <a:solidFill>
                <a:schemeClr val="lt1"/>
              </a:solidFill>
              <a:latin typeface="Proxima Nova"/>
              <a:ea typeface="Proxima Nova"/>
              <a:cs typeface="Proxima Nova"/>
              <a:sym typeface="Proxima Nova"/>
            </a:endParaRPr>
          </a:p>
        </p:txBody>
      </p:sp>
      <p:sp>
        <p:nvSpPr>
          <p:cNvPr id="3412" name="Google Shape;3412;p46"/>
          <p:cNvSpPr/>
          <p:nvPr/>
        </p:nvSpPr>
        <p:spPr>
          <a:xfrm>
            <a:off x="4582900" y="2308787"/>
            <a:ext cx="324600" cy="324600"/>
          </a:xfrm>
          <a:prstGeom prst="mathMultiply">
            <a:avLst>
              <a:gd name="adj1" fmla="val 23520"/>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13" name="Google Shape;3413;p46"/>
          <p:cNvSpPr/>
          <p:nvPr/>
        </p:nvSpPr>
        <p:spPr>
          <a:xfrm>
            <a:off x="6646325" y="3399062"/>
            <a:ext cx="408000" cy="408000"/>
          </a:xfrm>
          <a:prstGeom prst="ellips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14" name="Google Shape;3414;p46"/>
          <p:cNvSpPr/>
          <p:nvPr/>
        </p:nvSpPr>
        <p:spPr>
          <a:xfrm>
            <a:off x="6715699" y="3578385"/>
            <a:ext cx="144900" cy="137700"/>
          </a:xfrm>
          <a:prstGeom prst="star5">
            <a:avLst>
              <a:gd name="adj" fmla="val 30086"/>
              <a:gd name="hf" fmla="val 105146"/>
              <a:gd name="vf" fmla="val 110557"/>
            </a:avLst>
          </a:prstGeom>
          <a:solidFill>
            <a:srgbClr val="0D2A4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15" name="Google Shape;3415;p46"/>
          <p:cNvSpPr/>
          <p:nvPr/>
        </p:nvSpPr>
        <p:spPr>
          <a:xfrm>
            <a:off x="6835699" y="3461312"/>
            <a:ext cx="144900" cy="137700"/>
          </a:xfrm>
          <a:prstGeom prst="star5">
            <a:avLst>
              <a:gd name="adj" fmla="val 30086"/>
              <a:gd name="hf" fmla="val 105146"/>
              <a:gd name="vf" fmla="val 110557"/>
            </a:avLst>
          </a:prstGeom>
          <a:solidFill>
            <a:srgbClr val="0D2A47"/>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pic>
        <p:nvPicPr>
          <p:cNvPr id="3416" name="Google Shape;3416;p46"/>
          <p:cNvPicPr preferRelativeResize="0"/>
          <p:nvPr/>
        </p:nvPicPr>
        <p:blipFill>
          <a:blip r:embed="rId8">
            <a:alphaModFix/>
          </a:blip>
          <a:stretch>
            <a:fillRect/>
          </a:stretch>
        </p:blipFill>
        <p:spPr>
          <a:xfrm>
            <a:off x="6623125" y="2579187"/>
            <a:ext cx="441000" cy="352800"/>
          </a:xfrm>
          <a:prstGeom prst="rect">
            <a:avLst/>
          </a:prstGeom>
          <a:noFill/>
          <a:ln>
            <a:noFill/>
          </a:ln>
        </p:spPr>
      </p:pic>
      <p:sp>
        <p:nvSpPr>
          <p:cNvPr id="3417" name="Google Shape;3417;p46"/>
          <p:cNvSpPr txBox="1"/>
          <p:nvPr/>
        </p:nvSpPr>
        <p:spPr>
          <a:xfrm>
            <a:off x="7185825" y="2425137"/>
            <a:ext cx="1044900" cy="66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latin typeface="Proxima Nova"/>
                <a:ea typeface="Proxima Nova"/>
                <a:cs typeface="Proxima Nova"/>
                <a:sym typeface="Proxima Nova"/>
              </a:rPr>
              <a:t>1. Calculate Nearest Distance</a:t>
            </a:r>
            <a:endParaRPr sz="1100">
              <a:solidFill>
                <a:schemeClr val="lt1"/>
              </a:solidFill>
              <a:latin typeface="Proxima Nova"/>
              <a:ea typeface="Proxima Nova"/>
              <a:cs typeface="Proxima Nova"/>
              <a:sym typeface="Proxima Nova"/>
            </a:endParaRPr>
          </a:p>
        </p:txBody>
      </p:sp>
      <p:sp>
        <p:nvSpPr>
          <p:cNvPr id="3418" name="Google Shape;3418;p46"/>
          <p:cNvSpPr txBox="1"/>
          <p:nvPr/>
        </p:nvSpPr>
        <p:spPr>
          <a:xfrm>
            <a:off x="7185825" y="3272612"/>
            <a:ext cx="1044900" cy="66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latin typeface="Proxima Nova"/>
                <a:ea typeface="Proxima Nova"/>
                <a:cs typeface="Proxima Nova"/>
                <a:sym typeface="Proxima Nova"/>
              </a:rPr>
              <a:t>2. Count</a:t>
            </a:r>
            <a:endParaRPr sz="1100">
              <a:solidFill>
                <a:schemeClr val="lt1"/>
              </a:solidFill>
              <a:latin typeface="Proxima Nova"/>
              <a:ea typeface="Proxima Nova"/>
              <a:cs typeface="Proxima Nova"/>
              <a:sym typeface="Proxima Nova"/>
            </a:endParaRPr>
          </a:p>
          <a:p>
            <a:pPr marL="0" lvl="0" indent="0" algn="l" rtl="0">
              <a:spcBef>
                <a:spcPts val="0"/>
              </a:spcBef>
              <a:spcAft>
                <a:spcPts val="0"/>
              </a:spcAft>
              <a:buNone/>
            </a:pPr>
            <a:r>
              <a:rPr lang="en" sz="1100">
                <a:solidFill>
                  <a:schemeClr val="lt1"/>
                </a:solidFill>
                <a:latin typeface="Proxima Nova"/>
                <a:ea typeface="Proxima Nova"/>
                <a:cs typeface="Proxima Nova"/>
                <a:sym typeface="Proxima Nova"/>
              </a:rPr>
              <a:t>Points in</a:t>
            </a:r>
            <a:endParaRPr sz="1100">
              <a:solidFill>
                <a:schemeClr val="lt1"/>
              </a:solidFill>
              <a:latin typeface="Proxima Nova"/>
              <a:ea typeface="Proxima Nova"/>
              <a:cs typeface="Proxima Nova"/>
              <a:sym typeface="Proxima Nova"/>
            </a:endParaRPr>
          </a:p>
          <a:p>
            <a:pPr marL="0" lvl="0" indent="0" algn="l" rtl="0">
              <a:spcBef>
                <a:spcPts val="0"/>
              </a:spcBef>
              <a:spcAft>
                <a:spcPts val="0"/>
              </a:spcAft>
              <a:buNone/>
            </a:pPr>
            <a:r>
              <a:rPr lang="en" sz="1100">
                <a:solidFill>
                  <a:schemeClr val="lt1"/>
                </a:solidFill>
                <a:latin typeface="Proxima Nova"/>
                <a:ea typeface="Proxima Nova"/>
                <a:cs typeface="Proxima Nova"/>
                <a:sym typeface="Proxima Nova"/>
              </a:rPr>
              <a:t>Buffer</a:t>
            </a:r>
            <a:endParaRPr sz="1100">
              <a:solidFill>
                <a:schemeClr val="lt1"/>
              </a:solidFill>
              <a:latin typeface="Proxima Nova"/>
              <a:ea typeface="Proxima Nova"/>
              <a:cs typeface="Proxima Nova"/>
              <a:sym typeface="Proxima Nova"/>
            </a:endParaRPr>
          </a:p>
        </p:txBody>
      </p:sp>
      <p:sp>
        <p:nvSpPr>
          <p:cNvPr id="3419" name="Google Shape;3419;p46"/>
          <p:cNvSpPr txBox="1"/>
          <p:nvPr/>
        </p:nvSpPr>
        <p:spPr>
          <a:xfrm>
            <a:off x="6569225" y="1929862"/>
            <a:ext cx="1423500" cy="308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b="1">
                <a:solidFill>
                  <a:schemeClr val="lt1"/>
                </a:solidFill>
                <a:latin typeface="Proxima Nova"/>
                <a:ea typeface="Proxima Nova"/>
                <a:cs typeface="Proxima Nova"/>
                <a:sym typeface="Proxima Nova"/>
              </a:rPr>
              <a:t>Spatial Analysis</a:t>
            </a:r>
            <a:endParaRPr sz="1100" b="1">
              <a:solidFill>
                <a:schemeClr val="lt1"/>
              </a:solidFill>
              <a:latin typeface="Proxima Nova"/>
              <a:ea typeface="Proxima Nova"/>
              <a:cs typeface="Proxima Nova"/>
              <a:sym typeface="Proxima Nova"/>
            </a:endParaRPr>
          </a:p>
        </p:txBody>
      </p:sp>
      <p:sp>
        <p:nvSpPr>
          <p:cNvPr id="3420" name="Google Shape;3420;p46"/>
          <p:cNvSpPr/>
          <p:nvPr/>
        </p:nvSpPr>
        <p:spPr>
          <a:xfrm>
            <a:off x="6537425" y="2246812"/>
            <a:ext cx="1487100" cy="1874100"/>
          </a:xfrm>
          <a:prstGeom prst="bracketPair">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21" name="Google Shape;3421;p46"/>
          <p:cNvSpPr/>
          <p:nvPr/>
        </p:nvSpPr>
        <p:spPr>
          <a:xfrm rot="-8100000">
            <a:off x="6047486" y="3133184"/>
            <a:ext cx="311834" cy="31183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22" name="Google Shape;3422;p46"/>
          <p:cNvSpPr/>
          <p:nvPr/>
        </p:nvSpPr>
        <p:spPr>
          <a:xfrm rot="-8100000">
            <a:off x="7987899" y="3133184"/>
            <a:ext cx="311834" cy="31183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23" name="Google Shape;3423;p46"/>
          <p:cNvSpPr txBox="1"/>
          <p:nvPr/>
        </p:nvSpPr>
        <p:spPr>
          <a:xfrm rot="281587">
            <a:off x="8450291" y="2428483"/>
            <a:ext cx="505996" cy="151074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chemeClr val="lt1"/>
                </a:solidFill>
                <a:latin typeface="Alfa Slab One"/>
                <a:ea typeface="Alfa Slab One"/>
                <a:cs typeface="Alfa Slab One"/>
                <a:sym typeface="Alfa Slab One"/>
              </a:rPr>
              <a:t>GO!</a:t>
            </a:r>
            <a:endParaRPr sz="3600">
              <a:solidFill>
                <a:schemeClr val="lt1"/>
              </a:solidFill>
              <a:latin typeface="Alfa Slab One"/>
              <a:ea typeface="Alfa Slab One"/>
              <a:cs typeface="Alfa Slab One"/>
              <a:sym typeface="Alfa Slab One"/>
            </a:endParaRPr>
          </a:p>
        </p:txBody>
      </p:sp>
      <p:sp>
        <p:nvSpPr>
          <p:cNvPr id="3424" name="Google Shape;3424;p46"/>
          <p:cNvSpPr/>
          <p:nvPr/>
        </p:nvSpPr>
        <p:spPr>
          <a:xfrm>
            <a:off x="116625" y="4892812"/>
            <a:ext cx="2768100" cy="208800"/>
          </a:xfrm>
          <a:prstGeom prst="rect">
            <a:avLst/>
          </a:prstGeom>
          <a:solidFill>
            <a:srgbClr val="66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HTML Web Browser</a:t>
            </a:r>
            <a:endParaRPr>
              <a:solidFill>
                <a:schemeClr val="lt1"/>
              </a:solidFill>
              <a:latin typeface="Proxima Nova"/>
              <a:ea typeface="Proxima Nova"/>
              <a:cs typeface="Proxima Nova"/>
              <a:sym typeface="Proxima Nova"/>
            </a:endParaRPr>
          </a:p>
        </p:txBody>
      </p:sp>
      <p:sp>
        <p:nvSpPr>
          <p:cNvPr id="3425" name="Google Shape;3425;p46"/>
          <p:cNvSpPr/>
          <p:nvPr/>
        </p:nvSpPr>
        <p:spPr>
          <a:xfrm>
            <a:off x="2884725" y="4892812"/>
            <a:ext cx="6172200" cy="208800"/>
          </a:xfrm>
          <a:prstGeom prst="rect">
            <a:avLst/>
          </a:prstGeom>
          <a:solidFill>
            <a:srgbClr val="07376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Proxima Nova"/>
                <a:ea typeface="Proxima Nova"/>
                <a:cs typeface="Proxima Nova"/>
                <a:sym typeface="Proxima Nova"/>
              </a:rPr>
              <a:t>.py or .ipynb</a:t>
            </a:r>
            <a:endParaRPr>
              <a:solidFill>
                <a:schemeClr val="lt1"/>
              </a:solidFill>
              <a:latin typeface="Proxima Nova"/>
              <a:ea typeface="Proxima Nova"/>
              <a:cs typeface="Proxima Nova"/>
              <a:sym typeface="Proxima Nova"/>
            </a:endParaRPr>
          </a:p>
        </p:txBody>
      </p:sp>
      <p:sp>
        <p:nvSpPr>
          <p:cNvPr id="3426" name="Google Shape;3426;p46"/>
          <p:cNvSpPr txBox="1"/>
          <p:nvPr/>
        </p:nvSpPr>
        <p:spPr>
          <a:xfrm>
            <a:off x="98750" y="4617662"/>
            <a:ext cx="2177100" cy="208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lt1"/>
                </a:solidFill>
                <a:latin typeface="Proxima Nova"/>
                <a:ea typeface="Proxima Nova"/>
                <a:cs typeface="Proxima Nova"/>
                <a:sym typeface="Proxima Nova"/>
              </a:rPr>
              <a:t>Environment Timeline:</a:t>
            </a:r>
            <a:endParaRPr sz="1100">
              <a:solidFill>
                <a:schemeClr val="lt1"/>
              </a:solidFill>
              <a:latin typeface="Proxima Nova"/>
              <a:ea typeface="Proxima Nova"/>
              <a:cs typeface="Proxima Nova"/>
              <a:sym typeface="Proxima Nova"/>
            </a:endParaRPr>
          </a:p>
        </p:txBody>
      </p:sp>
      <p:sp>
        <p:nvSpPr>
          <p:cNvPr id="3427" name="Google Shape;3427;p46"/>
          <p:cNvSpPr/>
          <p:nvPr/>
        </p:nvSpPr>
        <p:spPr>
          <a:xfrm rot="-8100000">
            <a:off x="3363374" y="1950534"/>
            <a:ext cx="311834" cy="311834"/>
          </a:xfrm>
          <a:prstGeom prst="rtTriangle">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Proxima Nova"/>
              <a:ea typeface="Proxima Nova"/>
              <a:cs typeface="Proxima Nova"/>
              <a:sym typeface="Proxima Nova"/>
            </a:endParaRPr>
          </a:p>
        </p:txBody>
      </p:sp>
      <p:sp>
        <p:nvSpPr>
          <p:cNvPr id="3428" name="Google Shape;3428;p46"/>
          <p:cNvSpPr txBox="1"/>
          <p:nvPr/>
        </p:nvSpPr>
        <p:spPr>
          <a:xfrm>
            <a:off x="1795825" y="2826224"/>
            <a:ext cx="1157100" cy="485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rgbClr val="C82022"/>
                </a:solidFill>
                <a:latin typeface="Proxima Nova"/>
                <a:ea typeface="Proxima Nova"/>
                <a:cs typeface="Proxima Nova"/>
                <a:sym typeface="Proxima Nova"/>
              </a:rPr>
              <a:t>Listing Source</a:t>
            </a:r>
            <a:endParaRPr sz="2000" b="1">
              <a:solidFill>
                <a:srgbClr val="C82022"/>
              </a:solidFill>
              <a:latin typeface="Proxima Nova"/>
              <a:ea typeface="Proxima Nova"/>
              <a:cs typeface="Proxima Nova"/>
              <a:sym typeface="Proxima Nova"/>
            </a:endParaRPr>
          </a:p>
        </p:txBody>
      </p:sp>
      <p:sp>
        <p:nvSpPr>
          <p:cNvPr id="3429" name="Google Shape;3429;p46"/>
          <p:cNvSpPr txBox="1"/>
          <p:nvPr/>
        </p:nvSpPr>
        <p:spPr>
          <a:xfrm>
            <a:off x="622200" y="975987"/>
            <a:ext cx="7612500" cy="431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1600">
                <a:solidFill>
                  <a:srgbClr val="F0335E"/>
                </a:solidFill>
                <a:latin typeface="Alfa Slab One"/>
                <a:ea typeface="Alfa Slab One"/>
                <a:cs typeface="Alfa Slab One"/>
                <a:sym typeface="Alfa Slab One"/>
              </a:rPr>
              <a:t>Housing attributes </a:t>
            </a:r>
            <a:r>
              <a:rPr lang="en" sz="1600">
                <a:solidFill>
                  <a:schemeClr val="lt1"/>
                </a:solidFill>
                <a:latin typeface="Alfa Slab One"/>
                <a:ea typeface="Alfa Slab One"/>
                <a:cs typeface="Alfa Slab One"/>
                <a:sym typeface="Alfa Slab One"/>
              </a:rPr>
              <a:t>&amp; </a:t>
            </a:r>
            <a:r>
              <a:rPr lang="en" sz="1600">
                <a:solidFill>
                  <a:srgbClr val="F0335E"/>
                </a:solidFill>
                <a:latin typeface="Alfa Slab One"/>
                <a:ea typeface="Alfa Slab One"/>
                <a:cs typeface="Alfa Slab One"/>
                <a:sym typeface="Alfa Slab One"/>
              </a:rPr>
              <a:t>Neighborhood attributes (Public Services)</a:t>
            </a:r>
            <a:endParaRPr sz="1600">
              <a:solidFill>
                <a:schemeClr val="lt1"/>
              </a:solidFill>
              <a:latin typeface="Alfa Slab One"/>
              <a:ea typeface="Alfa Slab One"/>
              <a:cs typeface="Alfa Slab One"/>
              <a:sym typeface="Alfa Slab One"/>
            </a:endParaRPr>
          </a:p>
        </p:txBody>
      </p:sp>
      <p:sp>
        <p:nvSpPr>
          <p:cNvPr id="3430" name="Google Shape;3430;p46"/>
          <p:cNvSpPr txBox="1"/>
          <p:nvPr/>
        </p:nvSpPr>
        <p:spPr>
          <a:xfrm>
            <a:off x="564725" y="421450"/>
            <a:ext cx="7670100" cy="6465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 sz="3000">
                <a:solidFill>
                  <a:schemeClr val="lt1"/>
                </a:solidFill>
                <a:latin typeface="Alfa Slab One"/>
                <a:ea typeface="Alfa Slab One"/>
                <a:cs typeface="Alfa Slab One"/>
                <a:sym typeface="Alfa Slab One"/>
              </a:rPr>
              <a:t>Data we downloaded</a:t>
            </a:r>
            <a:endParaRPr sz="1600">
              <a:solidFill>
                <a:schemeClr val="lt1"/>
              </a:solidFill>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34"/>
        <p:cNvGrpSpPr/>
        <p:nvPr/>
      </p:nvGrpSpPr>
      <p:grpSpPr>
        <a:xfrm>
          <a:off x="0" y="0"/>
          <a:ext cx="0" cy="0"/>
          <a:chOff x="0" y="0"/>
          <a:chExt cx="0" cy="0"/>
        </a:xfrm>
      </p:grpSpPr>
      <p:sp>
        <p:nvSpPr>
          <p:cNvPr id="3435" name="Google Shape;3435;p47"/>
          <p:cNvSpPr txBox="1">
            <a:spLocks noGrp="1"/>
          </p:cNvSpPr>
          <p:nvPr>
            <p:ph type="ctrTitle" idx="4294967295"/>
          </p:nvPr>
        </p:nvSpPr>
        <p:spPr>
          <a:xfrm>
            <a:off x="590825" y="252550"/>
            <a:ext cx="4521900" cy="7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000">
                <a:solidFill>
                  <a:schemeClr val="lt1"/>
                </a:solidFill>
                <a:latin typeface="Alfa Slab One"/>
                <a:ea typeface="Alfa Slab One"/>
                <a:cs typeface="Alfa Slab One"/>
                <a:sym typeface="Alfa Slab One"/>
              </a:rPr>
              <a:t>Eventually!</a:t>
            </a:r>
            <a:endParaRPr sz="3800">
              <a:solidFill>
                <a:schemeClr val="lt1"/>
              </a:solidFill>
              <a:latin typeface="Alfa Slab One"/>
              <a:ea typeface="Alfa Slab One"/>
              <a:cs typeface="Alfa Slab One"/>
              <a:sym typeface="Alfa Slab One"/>
            </a:endParaRPr>
          </a:p>
        </p:txBody>
      </p:sp>
      <p:sp>
        <p:nvSpPr>
          <p:cNvPr id="3436" name="Google Shape;3436;p47"/>
          <p:cNvSpPr/>
          <p:nvPr/>
        </p:nvSpPr>
        <p:spPr>
          <a:xfrm>
            <a:off x="667025" y="94650"/>
            <a:ext cx="1313400" cy="2088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Goal</a:t>
            </a:r>
            <a:endParaRPr sz="1200">
              <a:solidFill>
                <a:srgbClr val="213B55"/>
              </a:solidFill>
              <a:latin typeface="Alfa Slab One"/>
              <a:ea typeface="Alfa Slab One"/>
              <a:cs typeface="Alfa Slab One"/>
              <a:sym typeface="Alfa Slab One"/>
            </a:endParaRPr>
          </a:p>
        </p:txBody>
      </p:sp>
      <p:sp>
        <p:nvSpPr>
          <p:cNvPr id="3437" name="Google Shape;3437;p47"/>
          <p:cNvSpPr/>
          <p:nvPr/>
        </p:nvSpPr>
        <p:spPr>
          <a:xfrm>
            <a:off x="1980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Question</a:t>
            </a:r>
            <a:endParaRPr/>
          </a:p>
        </p:txBody>
      </p:sp>
      <p:sp>
        <p:nvSpPr>
          <p:cNvPr id="3438" name="Google Shape;3438;p47"/>
          <p:cNvSpPr/>
          <p:nvPr/>
        </p:nvSpPr>
        <p:spPr>
          <a:xfrm>
            <a:off x="32938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Relevance</a:t>
            </a:r>
            <a:endParaRPr/>
          </a:p>
        </p:txBody>
      </p:sp>
      <p:sp>
        <p:nvSpPr>
          <p:cNvPr id="3439" name="Google Shape;3439;p47"/>
          <p:cNvSpPr/>
          <p:nvPr/>
        </p:nvSpPr>
        <p:spPr>
          <a:xfrm>
            <a:off x="46072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Data</a:t>
            </a:r>
            <a:endParaRPr/>
          </a:p>
        </p:txBody>
      </p:sp>
      <p:sp>
        <p:nvSpPr>
          <p:cNvPr id="3440" name="Google Shape;3440;p47"/>
          <p:cNvSpPr/>
          <p:nvPr/>
        </p:nvSpPr>
        <p:spPr>
          <a:xfrm>
            <a:off x="5764325" y="94650"/>
            <a:ext cx="11571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200">
                <a:solidFill>
                  <a:srgbClr val="213B55"/>
                </a:solidFill>
                <a:latin typeface="Alfa Slab One"/>
                <a:ea typeface="Alfa Slab One"/>
                <a:cs typeface="Alfa Slab One"/>
                <a:sym typeface="Alfa Slab One"/>
              </a:rPr>
              <a:t> </a:t>
            </a:r>
            <a:endParaRPr/>
          </a:p>
        </p:txBody>
      </p:sp>
      <p:sp>
        <p:nvSpPr>
          <p:cNvPr id="3441" name="Google Shape;3441;p47"/>
          <p:cNvSpPr/>
          <p:nvPr/>
        </p:nvSpPr>
        <p:spPr>
          <a:xfrm>
            <a:off x="6921425" y="94650"/>
            <a:ext cx="1313400" cy="2088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2" name="Google Shape;3442;p47"/>
          <p:cNvGrpSpPr/>
          <p:nvPr/>
        </p:nvGrpSpPr>
        <p:grpSpPr>
          <a:xfrm>
            <a:off x="550075" y="915738"/>
            <a:ext cx="8043848" cy="4021924"/>
            <a:chOff x="625800" y="900675"/>
            <a:chExt cx="8043848" cy="4021924"/>
          </a:xfrm>
        </p:grpSpPr>
        <p:pic>
          <p:nvPicPr>
            <p:cNvPr id="3443" name="Google Shape;3443;p47"/>
            <p:cNvPicPr preferRelativeResize="0"/>
            <p:nvPr/>
          </p:nvPicPr>
          <p:blipFill>
            <a:blip r:embed="rId3">
              <a:alphaModFix/>
            </a:blip>
            <a:stretch>
              <a:fillRect/>
            </a:stretch>
          </p:blipFill>
          <p:spPr>
            <a:xfrm>
              <a:off x="625800" y="900675"/>
              <a:ext cx="8043848" cy="4021924"/>
            </a:xfrm>
            <a:prstGeom prst="rect">
              <a:avLst/>
            </a:prstGeom>
            <a:noFill/>
            <a:ln>
              <a:noFill/>
            </a:ln>
          </p:spPr>
        </p:pic>
        <p:cxnSp>
          <p:nvCxnSpPr>
            <p:cNvPr id="3444" name="Google Shape;3444;p47"/>
            <p:cNvCxnSpPr/>
            <p:nvPr/>
          </p:nvCxnSpPr>
          <p:spPr>
            <a:xfrm flipH="1">
              <a:off x="2794325" y="2819475"/>
              <a:ext cx="316500" cy="316500"/>
            </a:xfrm>
            <a:prstGeom prst="straightConnector1">
              <a:avLst/>
            </a:prstGeom>
            <a:noFill/>
            <a:ln w="9525" cap="flat" cmpd="sng">
              <a:solidFill>
                <a:schemeClr val="dk1"/>
              </a:solidFill>
              <a:prstDash val="solid"/>
              <a:round/>
              <a:headEnd type="none" w="med" len="med"/>
              <a:tailEnd type="triangle" w="med" len="med"/>
            </a:ln>
          </p:spPr>
        </p:cxnSp>
        <p:sp>
          <p:nvSpPr>
            <p:cNvPr id="3445" name="Google Shape;3445;p47"/>
            <p:cNvSpPr txBox="1"/>
            <p:nvPr/>
          </p:nvSpPr>
          <p:spPr>
            <a:xfrm>
              <a:off x="3050425" y="2376400"/>
              <a:ext cx="910200" cy="50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100">
                  <a:solidFill>
                    <a:schemeClr val="dk1"/>
                  </a:solidFill>
                  <a:latin typeface="Georgia"/>
                  <a:ea typeface="Georgia"/>
                  <a:cs typeface="Georgia"/>
                  <a:sym typeface="Georgia"/>
                </a:rPr>
                <a:t>Hyde Park, Chicago</a:t>
              </a:r>
              <a:endParaRPr sz="1100">
                <a:solidFill>
                  <a:schemeClr val="dk1"/>
                </a:solidFill>
                <a:latin typeface="Georgia"/>
                <a:ea typeface="Georgia"/>
                <a:cs typeface="Georgia"/>
                <a:sym typeface="Georgia"/>
              </a:endParaRPr>
            </a:p>
          </p:txBody>
        </p:sp>
      </p:grpSp>
    </p:spTree>
  </p:cSld>
  <p:clrMapOvr>
    <a:masterClrMapping/>
  </p:clrMapOvr>
</p:sld>
</file>

<file path=ppt/theme/theme1.xml><?xml version="1.0" encoding="utf-8"?>
<a:theme xmlns:a="http://schemas.openxmlformats.org/drawingml/2006/main" name="Theme Park MK Campaign to Celebrate US National Roller Coaster Day by Slidesgo">
  <a:themeElements>
    <a:clrScheme name="Simple Light">
      <a:dk1>
        <a:srgbClr val="0B5394"/>
      </a:dk1>
      <a:lt1>
        <a:srgbClr val="6D9EEB"/>
      </a:lt1>
      <a:dk2>
        <a:srgbClr val="00C3B1"/>
      </a:dk2>
      <a:lt2>
        <a:srgbClr val="FBB929"/>
      </a:lt2>
      <a:accent1>
        <a:srgbClr val="F0345E"/>
      </a:accent1>
      <a:accent2>
        <a:srgbClr val="FFE8D4"/>
      </a:accent2>
      <a:accent3>
        <a:srgbClr val="7FABF0"/>
      </a:accent3>
      <a:accent4>
        <a:srgbClr val="FFFFFF"/>
      </a:accent4>
      <a:accent5>
        <a:srgbClr val="FFFFFF"/>
      </a:accent5>
      <a:accent6>
        <a:srgbClr val="FFFFFF"/>
      </a:accent6>
      <a:hlink>
        <a:srgbClr val="0B539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2706</Words>
  <Application>Microsoft Macintosh PowerPoint</Application>
  <PresentationFormat>On-screen Show (16:9)</PresentationFormat>
  <Paragraphs>363</Paragraphs>
  <Slides>22</Slides>
  <Notes>22</Notes>
  <HiddenSlides>0</HiddenSlides>
  <MMClips>0</MMClips>
  <ScaleCrop>false</ScaleCrop>
  <HeadingPairs>
    <vt:vector size="6" baseType="variant">
      <vt:variant>
        <vt:lpstr>Fonts Used</vt:lpstr>
      </vt:variant>
      <vt:variant>
        <vt:i4>13</vt:i4>
      </vt:variant>
      <vt:variant>
        <vt:lpstr>Theme</vt:lpstr>
      </vt:variant>
      <vt:variant>
        <vt:i4>3</vt:i4>
      </vt:variant>
      <vt:variant>
        <vt:lpstr>Slide Titles</vt:lpstr>
      </vt:variant>
      <vt:variant>
        <vt:i4>22</vt:i4>
      </vt:variant>
    </vt:vector>
  </HeadingPairs>
  <TitlesOfParts>
    <vt:vector size="38" baseType="lpstr">
      <vt:lpstr>Georgia</vt:lpstr>
      <vt:lpstr>Nunito Light</vt:lpstr>
      <vt:lpstr>Roboto Mono</vt:lpstr>
      <vt:lpstr>Alfa Slab One</vt:lpstr>
      <vt:lpstr>Garamond</vt:lpstr>
      <vt:lpstr>Helvetica Neue</vt:lpstr>
      <vt:lpstr>Roboto Condensed Light</vt:lpstr>
      <vt:lpstr>Bebas Neue</vt:lpstr>
      <vt:lpstr>Proxima Nova</vt:lpstr>
      <vt:lpstr>PT Sans</vt:lpstr>
      <vt:lpstr>Anaheim</vt:lpstr>
      <vt:lpstr>Times New Roman</vt:lpstr>
      <vt:lpstr>Arial</vt:lpstr>
      <vt:lpstr>Theme Park MK Campaign to Celebrate US National Roller Coaster Day by Slidesgo</vt:lpstr>
      <vt:lpstr>Slidesgo Final Pages</vt:lpstr>
      <vt:lpstr>Slidesgo Final Pages</vt:lpstr>
      <vt:lpstr>How the other half chooses to live:  Housing Prices Drivers in U.S. High-Poverty Neighborhoods</vt:lpstr>
      <vt:lpstr>Goal</vt:lpstr>
      <vt:lpstr>Research Question</vt:lpstr>
      <vt:lpstr>Relevance</vt:lpstr>
      <vt:lpstr>Relevance</vt:lpstr>
      <vt:lpstr>PowerPoint Presentation</vt:lpstr>
      <vt:lpstr>PowerPoint Presentation</vt:lpstr>
      <vt:lpstr>PowerPoint Presentation</vt:lpstr>
      <vt:lpstr>Eventually!</vt:lpstr>
      <vt:lpstr>PowerPoint Presentation</vt:lpstr>
      <vt:lpstr>PowerPoint Presentation</vt:lpstr>
      <vt:lpstr>PowerPoint Presentation</vt:lpstr>
      <vt:lpstr>PowerPoint Presentation</vt:lpstr>
      <vt:lpstr>PowerPoint Presentation</vt:lpstr>
      <vt:lpstr>PowerPoint Presentation</vt:lpstr>
      <vt:lpstr>Chicago: Housing Type(HT) - Single Family Residential</vt:lpstr>
      <vt:lpstr>NYC: Hospital Distance</vt:lpstr>
      <vt:lpstr>Los Angeles: Commercial Ambiance (Food &amp; Beverage)</vt:lpstr>
      <vt:lpstr>PowerPoint Presentation</vt:lpstr>
      <vt:lpstr>Lessons we learned with blood and tear Start early - Unexpected obstacles are everywhere. No compatible version of selenium - Dynamic scraping Terms of use causing ethical concerns of web scraping  Inconsistent naming of neighborhoods - Key-matching across tables Think twice on the research scope.  We underestimated the complexity of merging datasets from different sources Find balance between a solid research design and the given timeframe to execute it Do more context-based research on data of interest before diving in. Get familiar with a field’s research paradigm (in our case, the commonly used observation unit) before deciding on the unit for unfamiliar variables.</vt:lpstr>
      <vt:lpstr>Q &amp; A</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the other half chooses to live:  Housing Prices Drivers in U.S. High-Poverty Neighborhoods</dc:title>
  <cp:lastModifiedBy>Xuewei Li</cp:lastModifiedBy>
  <cp:revision>1</cp:revision>
  <dcterms:modified xsi:type="dcterms:W3CDTF">2024-03-03T19:00:54Z</dcterms:modified>
</cp:coreProperties>
</file>